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tags/tag12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Default Extension="package" ContentType="application/vnd.openxmlformats-officedocument.package"/>
  <Override PartName="/ppt/notesSlides/notesSlide13.xml" ContentType="application/vnd.openxmlformats-officedocument.presentationml.notesSlide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85" r:id="rId2"/>
    <p:sldId id="257" r:id="rId3"/>
    <p:sldId id="258" r:id="rId4"/>
    <p:sldId id="266" r:id="rId5"/>
    <p:sldId id="287" r:id="rId6"/>
    <p:sldId id="263" r:id="rId7"/>
    <p:sldId id="292" r:id="rId8"/>
    <p:sldId id="270" r:id="rId9"/>
    <p:sldId id="281" r:id="rId10"/>
    <p:sldId id="290" r:id="rId11"/>
    <p:sldId id="291" r:id="rId12"/>
    <p:sldId id="276" r:id="rId13"/>
    <p:sldId id="293" r:id="rId14"/>
    <p:sldId id="261" r:id="rId15"/>
    <p:sldId id="295" r:id="rId16"/>
    <p:sldId id="296" r:id="rId17"/>
    <p:sldId id="297" r:id="rId18"/>
    <p:sldId id="298" r:id="rId19"/>
    <p:sldId id="273" r:id="rId20"/>
    <p:sldId id="267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714" autoAdjust="0"/>
  </p:normalViewPr>
  <p:slideViewPr>
    <p:cSldViewPr snapToGrid="0" showGuides="1">
      <p:cViewPr varScale="1">
        <p:scale>
          <a:sx n="60" d="100"/>
          <a:sy n="60" d="100"/>
        </p:scale>
        <p:origin x="-1068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ackage1.package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ackage2.package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ackage3.package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style val="19"/>
  <c:chart>
    <c:title>
      <c:tx>
        <c:rich>
          <a:bodyPr/>
          <a:lstStyle/>
          <a:p>
            <a:pPr>
              <a:defRPr/>
            </a:pPr>
            <a:r>
              <a:rPr lang="en-US" altLang="zh-CN" sz="2160" b="1" i="0" u="none" strike="noStrike" baseline="0" dirty="0" smtClean="0"/>
              <a:t>Commute t</a:t>
            </a:r>
            <a:r>
              <a:rPr lang="en-US" dirty="0" smtClean="0"/>
              <a:t>ime</a:t>
            </a:r>
            <a:endParaRPr lang="en-US" dirty="0"/>
          </a:p>
        </c:rich>
      </c:tx>
      <c:layout>
        <c:manualLayout>
          <c:xMode val="edge"/>
          <c:yMode val="edge"/>
          <c:x val="0.3316485781267044"/>
          <c:y val="8.0423504238841259E-2"/>
        </c:manualLayout>
      </c:layout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dLbls>
            <c:dLbl>
              <c:idx val="0"/>
              <c:layout>
                <c:manualLayout>
                  <c:x val="-0.10352926996542003"/>
                  <c:y val="0.16137936628373178"/>
                </c:manualLayout>
              </c:layout>
              <c:showCatName val="1"/>
              <c:showPercent val="1"/>
            </c:dLbl>
            <c:dLbl>
              <c:idx val="1"/>
              <c:layout>
                <c:manualLayout>
                  <c:x val="-9.0794741930133802E-2"/>
                  <c:y val="-0.21095152925811805"/>
                </c:manualLayout>
              </c:layout>
              <c:showCatName val="1"/>
              <c:showPercent val="1"/>
            </c:dLbl>
            <c:dLbl>
              <c:idx val="2"/>
              <c:layout>
                <c:manualLayout>
                  <c:x val="0.15638763448116832"/>
                  <c:y val="-5.730675206295068E-3"/>
                </c:manualLayout>
              </c:layout>
              <c:showCatName val="1"/>
              <c:showPercent val="1"/>
            </c:dLbl>
            <c:dLbl>
              <c:idx val="3"/>
              <c:layout>
                <c:manualLayout>
                  <c:x val="9.3234300008948404E-2"/>
                  <c:y val="0.20326160278201874"/>
                </c:manualLayout>
              </c:layout>
              <c:showCatName val="1"/>
              <c:showPercent val="1"/>
            </c:dLbl>
            <c:txPr>
              <a:bodyPr/>
              <a:lstStyle/>
              <a:p>
                <a:pPr>
                  <a:defRPr sz="1400"/>
                </a:pPr>
                <a:endParaRPr lang="zh-CN"/>
              </a:p>
            </c:txPr>
            <c:showCatName val="1"/>
            <c:showPercent val="1"/>
            <c:showLeaderLines val="1"/>
          </c:dLbls>
          <c:cat>
            <c:strRef>
              <c:f>Sheet1!$A$2:$A$5</c:f>
              <c:strCache>
                <c:ptCount val="4"/>
                <c:pt idx="0">
                  <c:v>&gt;60</c:v>
                </c:pt>
                <c:pt idx="1">
                  <c:v>30-60</c:v>
                </c:pt>
                <c:pt idx="2">
                  <c:v>15-30</c:v>
                </c:pt>
                <c:pt idx="3">
                  <c:v>&lt;15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31</c:v>
                </c:pt>
                <c:pt idx="1">
                  <c:v>56</c:v>
                </c:pt>
                <c:pt idx="2">
                  <c:v>26</c:v>
                </c:pt>
                <c:pt idx="3">
                  <c:v>21</c:v>
                </c:pt>
              </c:numCache>
            </c:numRef>
          </c:val>
        </c:ser>
        <c:dLbls>
          <c:showCatName val="1"/>
          <c:showPercent val="1"/>
        </c:dLbls>
        <c:firstSliceAng val="0"/>
      </c:pieChart>
    </c:plotArea>
    <c:plotVisOnly val="1"/>
  </c:chart>
  <c:txPr>
    <a:bodyPr/>
    <a:lstStyle/>
    <a:p>
      <a:pPr>
        <a:defRPr sz="1800" b="1"/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style val="10"/>
  <c:chart>
    <c:autoTitleDeleted val="1"/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Metro</c:v>
                </c:pt>
                <c:pt idx="1">
                  <c:v>Drive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49</c:v>
                </c:pt>
                <c:pt idx="1">
                  <c:v>25</c:v>
                </c:pt>
              </c:numCache>
            </c:numRef>
          </c:val>
        </c:ser>
        <c:axId val="107971712"/>
        <c:axId val="107973248"/>
      </c:barChart>
      <c:catAx>
        <c:axId val="107971712"/>
        <c:scaling>
          <c:orientation val="minMax"/>
        </c:scaling>
        <c:axPos val="l"/>
        <c:tickLblPos val="nextTo"/>
        <c:crossAx val="107973248"/>
        <c:crosses val="autoZero"/>
        <c:auto val="1"/>
        <c:lblAlgn val="ctr"/>
        <c:lblOffset val="100"/>
      </c:catAx>
      <c:valAx>
        <c:axId val="107973248"/>
        <c:scaling>
          <c:orientation val="minMax"/>
        </c:scaling>
        <c:axPos val="b"/>
        <c:majorGridlines/>
        <c:numFmt formatCode="General" sourceLinked="1"/>
        <c:tickLblPos val="nextTo"/>
        <c:crossAx val="107971712"/>
        <c:crosses val="autoZero"/>
        <c:crossBetween val="between"/>
      </c:valAx>
    </c:plotArea>
    <c:plotVisOnly val="1"/>
  </c:chart>
  <c:txPr>
    <a:bodyPr/>
    <a:lstStyle/>
    <a:p>
      <a:pPr>
        <a:defRPr sz="1800" b="1"/>
      </a:pPr>
      <a:endParaRPr lang="zh-CN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style val="10"/>
  <c:chart>
    <c:autoTitleDeleted val="1"/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Metro</c:v>
                </c:pt>
                <c:pt idx="1">
                  <c:v>Drive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41</c:v>
                </c:pt>
                <c:pt idx="1">
                  <c:v>25</c:v>
                </c:pt>
              </c:numCache>
            </c:numRef>
          </c:val>
        </c:ser>
        <c:axId val="108059264"/>
        <c:axId val="108065152"/>
      </c:barChart>
      <c:catAx>
        <c:axId val="108059264"/>
        <c:scaling>
          <c:orientation val="minMax"/>
        </c:scaling>
        <c:axPos val="l"/>
        <c:tickLblPos val="nextTo"/>
        <c:crossAx val="108065152"/>
        <c:crosses val="autoZero"/>
        <c:auto val="1"/>
        <c:lblAlgn val="ctr"/>
        <c:lblOffset val="100"/>
      </c:catAx>
      <c:valAx>
        <c:axId val="108065152"/>
        <c:scaling>
          <c:orientation val="minMax"/>
        </c:scaling>
        <c:axPos val="b"/>
        <c:majorGridlines/>
        <c:numFmt formatCode="General" sourceLinked="1"/>
        <c:tickLblPos val="nextTo"/>
        <c:crossAx val="108059264"/>
        <c:crosses val="autoZero"/>
        <c:crossBetween val="between"/>
      </c:valAx>
    </c:plotArea>
    <c:plotVisOnly val="1"/>
  </c:chart>
  <c:txPr>
    <a:bodyPr/>
    <a:lstStyle/>
    <a:p>
      <a:pPr>
        <a:defRPr sz="1800" b="1"/>
      </a:pPr>
      <a:endParaRPr lang="zh-CN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pPr/>
              <a:t>2018/10/23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Times</a:t>
            </a:r>
            <a:r>
              <a:rPr lang="en-US" altLang="zh-CN" baseline="0" dirty="0" smtClean="0"/>
              <a:t> saving example. 49 </a:t>
            </a:r>
            <a:r>
              <a:rPr lang="en-US" altLang="zh-CN" baseline="0" dirty="0" err="1" smtClean="0"/>
              <a:t>mins</a:t>
            </a:r>
            <a:r>
              <a:rPr lang="en-US" altLang="zh-CN" baseline="0" dirty="0" smtClean="0"/>
              <a:t> &gt; 25 </a:t>
            </a:r>
            <a:r>
              <a:rPr lang="en-US" altLang="zh-CN" baseline="0" dirty="0" err="1" smtClean="0"/>
              <a:t>mins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39524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Example</a:t>
            </a:r>
            <a:r>
              <a:rPr lang="en-US" altLang="zh-CN" baseline="0" dirty="0" smtClean="0"/>
              <a:t> 2 41mins &gt;19mins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39524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 stress.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freeing up space on the road, The more people who carpool in a community, the less congestion on the roads!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 emission.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Prevent global warming,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improve the air quality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32374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 Check: </a:t>
            </a:r>
            <a:r>
              <a:rPr lang="en-US" altLang="zh-CN" sz="1200" b="0" i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en-US" altLang="zh-CN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First Advantage (vendor), the largest provider of employment background screening services in the Asia Pacific region</a:t>
            </a:r>
          </a:p>
          <a:p>
            <a: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2.Good</a:t>
            </a:r>
            <a:r>
              <a:rPr lang="en-US" altLang="zh-CN" sz="1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credit, bank will never hire people who have doubtful integrity and lack of trustworthiness, person who with no financial problem.</a:t>
            </a:r>
            <a:endParaRPr lang="en-US" altLang="zh-CN" sz="1200" b="0" baseline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Values Assessment Quiz :</a:t>
            </a:r>
            <a:r>
              <a:rPr lang="en-US" altLang="zh-CN" sz="12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every colleagues have to finish this quiz before the get a job from HSBC</a:t>
            </a:r>
          </a:p>
          <a:p>
            <a: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Internal only</a:t>
            </a:r>
            <a:r>
              <a:rPr lang="en-US" altLang="zh-CN" sz="1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 HSBC employee can access #Red APP, easy to identify and locate the driver and passenger if there is emergency. </a:t>
            </a:r>
          </a:p>
          <a:p>
            <a: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baseline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baseline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03636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73643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73643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73643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73643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73643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Friends: spread networking </a:t>
            </a:r>
          </a:p>
          <a:p>
            <a:r>
              <a:rPr lang="en-US" altLang="zh-CN" dirty="0" smtClean="0"/>
              <a:t>Parking:</a:t>
            </a:r>
            <a:r>
              <a:rPr lang="en-US" altLang="zh-CN" baseline="0" dirty="0" smtClean="0"/>
              <a:t> parking spots are limited, expensive fee</a:t>
            </a:r>
          </a:p>
          <a:p>
            <a:r>
              <a:rPr lang="en-US" altLang="zh-CN" dirty="0" smtClean="0"/>
              <a:t>Save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moeny</a:t>
            </a:r>
            <a:r>
              <a:rPr lang="en-US" altLang="zh-CN" dirty="0" smtClean="0"/>
              <a:t>: driver</a:t>
            </a:r>
            <a:r>
              <a:rPr lang="en-US" altLang="zh-CN" baseline="0" dirty="0" smtClean="0"/>
              <a:t> receives reasonable transaction fare as compensation, passenger pay less for a ride(compare to </a:t>
            </a:r>
            <a:r>
              <a:rPr lang="en-US" altLang="zh-CN" baseline="0" dirty="0" err="1" smtClean="0"/>
              <a:t>didi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uber</a:t>
            </a:r>
            <a:r>
              <a:rPr lang="en-US" altLang="zh-CN" baseline="0" dirty="0" smtClean="0"/>
              <a:t>)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Cost: we provide a simple sharing riding platform in #Red, so that we don’t have to buy and install any extra device and service from the third person and vendors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Future: 1. prize and award base on the review of the ridesharing users</a:t>
            </a:r>
          </a:p>
          <a:p>
            <a:r>
              <a:rPr lang="en-US" altLang="zh-CN" baseline="0" dirty="0" smtClean="0"/>
              <a:t>        2. delivery mails, files or items between colleagues</a:t>
            </a:r>
          </a:p>
          <a:p>
            <a:r>
              <a:rPr lang="en-US" altLang="zh-CN" baseline="0" dirty="0" smtClean="0"/>
              <a:t>        3. book a taxi together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54430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8941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60245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45672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99215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56785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en-US" altLang="zh-CN" baseline="0" dirty="0" smtClean="0"/>
              <a:t> majority of HSBC colleague spend more than 30 </a:t>
            </a:r>
            <a:r>
              <a:rPr lang="en-US" altLang="zh-CN" baseline="0" dirty="0" err="1" smtClean="0"/>
              <a:t>mins</a:t>
            </a:r>
            <a:r>
              <a:rPr lang="en-US" altLang="zh-CN" baseline="0" dirty="0" smtClean="0"/>
              <a:t> in commuting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15969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v</a:t>
            </a:r>
            <a:r>
              <a:rPr lang="en-US" altLang="zh-CN" dirty="0" smtClean="0"/>
              <a:t>ehicle</a:t>
            </a:r>
            <a:r>
              <a:rPr lang="en-US" altLang="zh-CN" baseline="0" dirty="0" smtClean="0"/>
              <a:t> emission is one of the reason of poor air quality, </a:t>
            </a:r>
            <a:r>
              <a:rPr lang="en-US" altLang="zh-CN" dirty="0" smtClean="0"/>
              <a:t>Climate</a:t>
            </a:r>
            <a:r>
              <a:rPr lang="en-US" altLang="zh-CN" baseline="0" dirty="0" smtClean="0"/>
              <a:t> change, global warming, resource exhaust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15969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Can</a:t>
            </a:r>
            <a:r>
              <a:rPr lang="en-US" altLang="zh-CN" baseline="0" dirty="0" smtClean="0"/>
              <a:t> identify the driver, driver’s personality, don’t know what kind of people are giving you a ride.</a:t>
            </a:r>
          </a:p>
          <a:p>
            <a:r>
              <a:rPr lang="en-US" altLang="zh-CN" baseline="0" dirty="0" smtClean="0"/>
              <a:t>Poor driver’s background check, everybody can be a driver as long as your have license (sometime maybe not)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2051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5689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4419600" y="940460"/>
            <a:ext cx="7772400" cy="591754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1355650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6560689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3834025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2581049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600201" y="2085976"/>
            <a:ext cx="3971925" cy="2162175"/>
          </a:xfrm>
          <a:custGeom>
            <a:avLst/>
            <a:gdLst>
              <a:gd name="connsiteX0" fmla="*/ 0 w 3971925"/>
              <a:gd name="connsiteY0" fmla="*/ 0 h 2162175"/>
              <a:gd name="connsiteX1" fmla="*/ 3971925 w 3971925"/>
              <a:gd name="connsiteY1" fmla="*/ 0 h 2162175"/>
              <a:gd name="connsiteX2" fmla="*/ 3971925 w 3971925"/>
              <a:gd name="connsiteY2" fmla="*/ 2162175 h 2162175"/>
              <a:gd name="connsiteX3" fmla="*/ 0 w 3971925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1925" h="2162175">
                <a:moveTo>
                  <a:pt x="0" y="0"/>
                </a:moveTo>
                <a:lnTo>
                  <a:pt x="3971925" y="0"/>
                </a:lnTo>
                <a:lnTo>
                  <a:pt x="3971925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7BEC6-7C2B-4B03-B4DD-37A8D3CA46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9266820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2352675" y="1908631"/>
            <a:ext cx="3448050" cy="2162175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6629400" y="3727906"/>
            <a:ext cx="3448050" cy="2162175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359873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985519" y="1518470"/>
            <a:ext cx="3461834" cy="2221681"/>
          </a:xfrm>
          <a:custGeom>
            <a:avLst/>
            <a:gdLst>
              <a:gd name="connsiteX0" fmla="*/ 0 w 3461834"/>
              <a:gd name="connsiteY0" fmla="*/ 0 h 2221681"/>
              <a:gd name="connsiteX1" fmla="*/ 3461834 w 3461834"/>
              <a:gd name="connsiteY1" fmla="*/ 0 h 2221681"/>
              <a:gd name="connsiteX2" fmla="*/ 3461834 w 3461834"/>
              <a:gd name="connsiteY2" fmla="*/ 2221681 h 2221681"/>
              <a:gd name="connsiteX3" fmla="*/ 0 w 3461834"/>
              <a:gd name="connsiteY3" fmla="*/ 2221681 h 222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834" h="2221681">
                <a:moveTo>
                  <a:pt x="0" y="0"/>
                </a:moveTo>
                <a:lnTo>
                  <a:pt x="3461834" y="0"/>
                </a:lnTo>
                <a:lnTo>
                  <a:pt x="3461834" y="2221681"/>
                </a:lnTo>
                <a:lnTo>
                  <a:pt x="0" y="22216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985519" y="3822700"/>
            <a:ext cx="3461832" cy="2211614"/>
          </a:xfrm>
          <a:custGeom>
            <a:avLst/>
            <a:gdLst>
              <a:gd name="connsiteX0" fmla="*/ 0 w 3461832"/>
              <a:gd name="connsiteY0" fmla="*/ 0 h 2211614"/>
              <a:gd name="connsiteX1" fmla="*/ 3461832 w 3461832"/>
              <a:gd name="connsiteY1" fmla="*/ 0 h 2211614"/>
              <a:gd name="connsiteX2" fmla="*/ 3461832 w 3461832"/>
              <a:gd name="connsiteY2" fmla="*/ 2211614 h 2211614"/>
              <a:gd name="connsiteX3" fmla="*/ 0 w 3461832"/>
              <a:gd name="connsiteY3" fmla="*/ 2211614 h 221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832" h="2211614">
                <a:moveTo>
                  <a:pt x="0" y="0"/>
                </a:moveTo>
                <a:lnTo>
                  <a:pt x="3461832" y="0"/>
                </a:lnTo>
                <a:lnTo>
                  <a:pt x="3461832" y="2211614"/>
                </a:lnTo>
                <a:lnTo>
                  <a:pt x="0" y="22116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0773861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2456418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3413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65" r:id="rId5"/>
    <p:sldLayoutId id="2147483668" r:id="rId6"/>
    <p:sldLayoutId id="2147483669" r:id="rId7"/>
    <p:sldLayoutId id="2147483670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tags" Target="../tags/tag7.xml"/><Relationship Id="rId7" Type="http://schemas.openxmlformats.org/officeDocument/2006/relationships/image" Target="../media/image1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0.xml"/><Relationship Id="rId7" Type="http://schemas.openxmlformats.org/officeDocument/2006/relationships/image" Target="../media/image1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chart" Target="../charts/chart3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.gif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874713" y="2337878"/>
            <a:ext cx="3977371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Carpool-Go!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962272" y="4033039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=""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椭圆 39">
              <a:extLst>
                <a:ext uri="{FF2B5EF4-FFF2-40B4-BE49-F238E27FC236}">
                  <a16:creationId xmlns=""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1433079" y="4100318"/>
            <a:ext cx="1089722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Team: FPG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+mj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3098437" y="4033039"/>
            <a:ext cx="416937" cy="416934"/>
            <a:chOff x="891974" y="4415843"/>
            <a:chExt cx="450443" cy="450443"/>
          </a:xfrm>
        </p:grpSpPr>
        <p:sp>
          <p:nvSpPr>
            <p:cNvPr id="14" name="椭圆 13">
              <a:extLst>
                <a:ext uri="{FF2B5EF4-FFF2-40B4-BE49-F238E27FC236}">
                  <a16:creationId xmlns=""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" name="椭圆 44">
              <a:extLst>
                <a:ext uri="{FF2B5EF4-FFF2-40B4-BE49-F238E27FC236}">
                  <a16:creationId xmlns=""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DE9B6E43-5074-4284-B302-6CCA380E4E3C}"/>
              </a:ext>
            </a:extLst>
          </p:cNvPr>
          <p:cNvSpPr txBox="1"/>
          <p:nvPr/>
        </p:nvSpPr>
        <p:spPr>
          <a:xfrm>
            <a:off x="3569244" y="4100318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Date: 2018.10.26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+mj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1161377" y="545121"/>
            <a:ext cx="295275" cy="152400"/>
            <a:chOff x="3867150" y="1504950"/>
            <a:chExt cx="295275" cy="152400"/>
          </a:xfrm>
        </p:grpSpPr>
        <p:cxnSp>
          <p:nvCxnSpPr>
            <p:cNvPr id="24" name="直接连接符 23"/>
            <p:cNvCxnSpPr>
              <a:cxnSpLocks/>
            </p:cNvCxnSpPr>
            <p:nvPr/>
          </p:nvCxnSpPr>
          <p:spPr>
            <a:xfrm>
              <a:off x="3867150" y="15049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cxnSpLocks/>
            </p:cNvCxnSpPr>
            <p:nvPr/>
          </p:nvCxnSpPr>
          <p:spPr>
            <a:xfrm>
              <a:off x="3867150" y="15811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cxnSpLocks/>
            </p:cNvCxnSpPr>
            <p:nvPr/>
          </p:nvCxnSpPr>
          <p:spPr>
            <a:xfrm>
              <a:off x="3867150" y="16573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H_Other_2"/>
          <p:cNvSpPr/>
          <p:nvPr>
            <p:custDataLst>
              <p:tags r:id="rId2"/>
            </p:custDataLst>
          </p:nvPr>
        </p:nvSpPr>
        <p:spPr>
          <a:xfrm>
            <a:off x="1598512" y="1525224"/>
            <a:ext cx="304800" cy="304800"/>
          </a:xfrm>
          <a:custGeom>
            <a:avLst/>
            <a:gdLst>
              <a:gd name="connsiteX0" fmla="*/ 0 w 495300"/>
              <a:gd name="connsiteY0" fmla="*/ 0 h 495300"/>
              <a:gd name="connsiteX1" fmla="*/ 495300 w 495300"/>
              <a:gd name="connsiteY1" fmla="*/ 0 h 495300"/>
              <a:gd name="connsiteX2" fmla="*/ 495300 w 495300"/>
              <a:gd name="connsiteY2" fmla="*/ 85725 h 495300"/>
              <a:gd name="connsiteX3" fmla="*/ 85725 w 495300"/>
              <a:gd name="connsiteY3" fmla="*/ 85725 h 495300"/>
              <a:gd name="connsiteX4" fmla="*/ 85725 w 495300"/>
              <a:gd name="connsiteY4" fmla="*/ 495300 h 495300"/>
              <a:gd name="connsiteX5" fmla="*/ 0 w 49530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300" h="495300">
                <a:moveTo>
                  <a:pt x="0" y="0"/>
                </a:moveTo>
                <a:lnTo>
                  <a:pt x="495300" y="0"/>
                </a:lnTo>
                <a:lnTo>
                  <a:pt x="495300" y="85725"/>
                </a:lnTo>
                <a:lnTo>
                  <a:pt x="85725" y="85725"/>
                </a:lnTo>
                <a:lnTo>
                  <a:pt x="85725" y="495300"/>
                </a:lnTo>
                <a:lnTo>
                  <a:pt x="0" y="495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MH_Other_4"/>
          <p:cNvSpPr/>
          <p:nvPr>
            <p:custDataLst>
              <p:tags r:id="rId3"/>
            </p:custDataLst>
          </p:nvPr>
        </p:nvSpPr>
        <p:spPr>
          <a:xfrm>
            <a:off x="4931339" y="1456707"/>
            <a:ext cx="304800" cy="304800"/>
          </a:xfrm>
          <a:custGeom>
            <a:avLst/>
            <a:gdLst>
              <a:gd name="connsiteX0" fmla="*/ 0 w 495300"/>
              <a:gd name="connsiteY0" fmla="*/ 0 h 495300"/>
              <a:gd name="connsiteX1" fmla="*/ 495300 w 495300"/>
              <a:gd name="connsiteY1" fmla="*/ 0 h 495300"/>
              <a:gd name="connsiteX2" fmla="*/ 495300 w 495300"/>
              <a:gd name="connsiteY2" fmla="*/ 85725 h 495300"/>
              <a:gd name="connsiteX3" fmla="*/ 85725 w 495300"/>
              <a:gd name="connsiteY3" fmla="*/ 85725 h 495300"/>
              <a:gd name="connsiteX4" fmla="*/ 85725 w 495300"/>
              <a:gd name="connsiteY4" fmla="*/ 495300 h 495300"/>
              <a:gd name="connsiteX5" fmla="*/ 0 w 49530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300" h="495300">
                <a:moveTo>
                  <a:pt x="0" y="0"/>
                </a:moveTo>
                <a:lnTo>
                  <a:pt x="495300" y="0"/>
                </a:lnTo>
                <a:lnTo>
                  <a:pt x="495300" y="85725"/>
                </a:lnTo>
                <a:lnTo>
                  <a:pt x="85725" y="85725"/>
                </a:lnTo>
                <a:lnTo>
                  <a:pt x="85725" y="495300"/>
                </a:lnTo>
                <a:lnTo>
                  <a:pt x="0" y="495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5" name="组合 11"/>
          <p:cNvGrpSpPr/>
          <p:nvPr/>
        </p:nvGrpSpPr>
        <p:grpSpPr>
          <a:xfrm>
            <a:off x="1740503" y="450599"/>
            <a:ext cx="5061857" cy="698750"/>
            <a:chOff x="6096000" y="2061026"/>
            <a:chExt cx="5061857" cy="698750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2204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 smtClean="0">
                  <a:solidFill>
                    <a:schemeClr val="accent2"/>
                  </a:solidFill>
                </a:rPr>
                <a:t>3.1 Solution</a:t>
              </a:r>
              <a:endParaRPr lang="zh-CN" altLang="en-US" sz="2800" b="1" dirty="0">
                <a:solidFill>
                  <a:schemeClr val="accent2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</a:rPr>
                <a:t>3.1.1 Time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RESTRICTED</a:t>
            </a:r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8258479" y="1594780"/>
            <a:ext cx="3156772" cy="39421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dirty="0" smtClean="0"/>
              <a:t>Comparison -  TKH</a:t>
            </a:r>
            <a:endParaRPr lang="zh-CN" altLang="en-US" dirty="0"/>
          </a:p>
        </p:txBody>
      </p:sp>
      <p:pic>
        <p:nvPicPr>
          <p:cNvPr id="18" name="图片 17" descr="1022_6.jpg"/>
          <p:cNvPicPr>
            <a:picLocks noChangeAspect="1"/>
          </p:cNvPicPr>
          <p:nvPr/>
        </p:nvPicPr>
        <p:blipFill>
          <a:blip r:embed="rId6" cstate="print"/>
          <a:srcRect t="23611" r="341"/>
          <a:stretch>
            <a:fillRect/>
          </a:stretch>
        </p:blipFill>
        <p:spPr>
          <a:xfrm>
            <a:off x="1645213" y="1592826"/>
            <a:ext cx="3236127" cy="4409768"/>
          </a:xfrm>
          <a:prstGeom prst="rect">
            <a:avLst/>
          </a:prstGeom>
        </p:spPr>
      </p:pic>
      <p:pic>
        <p:nvPicPr>
          <p:cNvPr id="20" name="图片 19" descr="1022_8.jpg"/>
          <p:cNvPicPr>
            <a:picLocks noChangeAspect="1"/>
          </p:cNvPicPr>
          <p:nvPr/>
        </p:nvPicPr>
        <p:blipFill>
          <a:blip r:embed="rId7" cstate="print"/>
          <a:srcRect t="4086" r="426" b="9247"/>
          <a:stretch>
            <a:fillRect/>
          </a:stretch>
        </p:blipFill>
        <p:spPr>
          <a:xfrm>
            <a:off x="4984954" y="1514766"/>
            <a:ext cx="2843173" cy="4399339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880233" y="5965219"/>
            <a:ext cx="983844" cy="42473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dirty="0" smtClean="0"/>
              <a:t>Metro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982309" y="5911142"/>
            <a:ext cx="983844" cy="39421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dirty="0" smtClean="0"/>
              <a:t>Drive</a:t>
            </a:r>
            <a:endParaRPr lang="zh-CN" altLang="en-US" dirty="0"/>
          </a:p>
        </p:txBody>
      </p:sp>
      <p:graphicFrame>
        <p:nvGraphicFramePr>
          <p:cNvPr id="24" name="图表 23"/>
          <p:cNvGraphicFramePr/>
          <p:nvPr/>
        </p:nvGraphicFramePr>
        <p:xfrm>
          <a:off x="8239841" y="2861189"/>
          <a:ext cx="3499875" cy="1873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custDataLst>
      <p:tags r:id="rId1"/>
    </p:custDataLst>
    <p:extLst>
      <p:ext uri="{BB962C8B-B14F-4D97-AF65-F5344CB8AC3E}">
        <p14:creationId xmlns="" xmlns:p14="http://schemas.microsoft.com/office/powerpoint/2010/main" val="41378466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H_Other_2"/>
          <p:cNvSpPr/>
          <p:nvPr>
            <p:custDataLst>
              <p:tags r:id="rId2"/>
            </p:custDataLst>
          </p:nvPr>
        </p:nvSpPr>
        <p:spPr>
          <a:xfrm>
            <a:off x="1598512" y="1525224"/>
            <a:ext cx="304800" cy="304800"/>
          </a:xfrm>
          <a:custGeom>
            <a:avLst/>
            <a:gdLst>
              <a:gd name="connsiteX0" fmla="*/ 0 w 495300"/>
              <a:gd name="connsiteY0" fmla="*/ 0 h 495300"/>
              <a:gd name="connsiteX1" fmla="*/ 495300 w 495300"/>
              <a:gd name="connsiteY1" fmla="*/ 0 h 495300"/>
              <a:gd name="connsiteX2" fmla="*/ 495300 w 495300"/>
              <a:gd name="connsiteY2" fmla="*/ 85725 h 495300"/>
              <a:gd name="connsiteX3" fmla="*/ 85725 w 495300"/>
              <a:gd name="connsiteY3" fmla="*/ 85725 h 495300"/>
              <a:gd name="connsiteX4" fmla="*/ 85725 w 495300"/>
              <a:gd name="connsiteY4" fmla="*/ 495300 h 495300"/>
              <a:gd name="connsiteX5" fmla="*/ 0 w 49530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300" h="495300">
                <a:moveTo>
                  <a:pt x="0" y="0"/>
                </a:moveTo>
                <a:lnTo>
                  <a:pt x="495300" y="0"/>
                </a:lnTo>
                <a:lnTo>
                  <a:pt x="495300" y="85725"/>
                </a:lnTo>
                <a:lnTo>
                  <a:pt x="85725" y="85725"/>
                </a:lnTo>
                <a:lnTo>
                  <a:pt x="85725" y="495300"/>
                </a:lnTo>
                <a:lnTo>
                  <a:pt x="0" y="495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MH_Other_4"/>
          <p:cNvSpPr/>
          <p:nvPr>
            <p:custDataLst>
              <p:tags r:id="rId3"/>
            </p:custDataLst>
          </p:nvPr>
        </p:nvSpPr>
        <p:spPr>
          <a:xfrm>
            <a:off x="4931339" y="1456707"/>
            <a:ext cx="304800" cy="304800"/>
          </a:xfrm>
          <a:custGeom>
            <a:avLst/>
            <a:gdLst>
              <a:gd name="connsiteX0" fmla="*/ 0 w 495300"/>
              <a:gd name="connsiteY0" fmla="*/ 0 h 495300"/>
              <a:gd name="connsiteX1" fmla="*/ 495300 w 495300"/>
              <a:gd name="connsiteY1" fmla="*/ 0 h 495300"/>
              <a:gd name="connsiteX2" fmla="*/ 495300 w 495300"/>
              <a:gd name="connsiteY2" fmla="*/ 85725 h 495300"/>
              <a:gd name="connsiteX3" fmla="*/ 85725 w 495300"/>
              <a:gd name="connsiteY3" fmla="*/ 85725 h 495300"/>
              <a:gd name="connsiteX4" fmla="*/ 85725 w 495300"/>
              <a:gd name="connsiteY4" fmla="*/ 495300 h 495300"/>
              <a:gd name="connsiteX5" fmla="*/ 0 w 49530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300" h="495300">
                <a:moveTo>
                  <a:pt x="0" y="0"/>
                </a:moveTo>
                <a:lnTo>
                  <a:pt x="495300" y="0"/>
                </a:lnTo>
                <a:lnTo>
                  <a:pt x="495300" y="85725"/>
                </a:lnTo>
                <a:lnTo>
                  <a:pt x="85725" y="85725"/>
                </a:lnTo>
                <a:lnTo>
                  <a:pt x="85725" y="495300"/>
                </a:lnTo>
                <a:lnTo>
                  <a:pt x="0" y="495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3" name="组合 11"/>
          <p:cNvGrpSpPr/>
          <p:nvPr/>
        </p:nvGrpSpPr>
        <p:grpSpPr>
          <a:xfrm>
            <a:off x="1740503" y="450599"/>
            <a:ext cx="5061857" cy="698750"/>
            <a:chOff x="6096000" y="2061026"/>
            <a:chExt cx="5061857" cy="698750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2204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 smtClean="0">
                  <a:solidFill>
                    <a:schemeClr val="accent2"/>
                  </a:solidFill>
                </a:rPr>
                <a:t>3.1 Solution</a:t>
              </a:r>
              <a:endParaRPr lang="zh-CN" altLang="en-US" sz="2800" b="1" dirty="0">
                <a:solidFill>
                  <a:schemeClr val="accent2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</a:rPr>
                <a:t>3.1.1 Time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RESTRICTED</a:t>
            </a:r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8258479" y="1594780"/>
            <a:ext cx="3156772" cy="42473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dirty="0" smtClean="0"/>
              <a:t>Comparison -  GZC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880233" y="5965219"/>
            <a:ext cx="983844" cy="42473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dirty="0" smtClean="0"/>
              <a:t>Metro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982309" y="5911142"/>
            <a:ext cx="983844" cy="39421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dirty="0" smtClean="0"/>
              <a:t>Drive</a:t>
            </a:r>
            <a:endParaRPr lang="zh-CN" altLang="en-US" dirty="0"/>
          </a:p>
        </p:txBody>
      </p:sp>
      <p:graphicFrame>
        <p:nvGraphicFramePr>
          <p:cNvPr id="24" name="图表 23"/>
          <p:cNvGraphicFramePr/>
          <p:nvPr/>
        </p:nvGraphicFramePr>
        <p:xfrm>
          <a:off x="8239841" y="2861189"/>
          <a:ext cx="3499875" cy="1873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6" name="图片 15" descr="1022_3.jpg"/>
          <p:cNvPicPr>
            <a:picLocks noChangeAspect="1"/>
          </p:cNvPicPr>
          <p:nvPr/>
        </p:nvPicPr>
        <p:blipFill>
          <a:blip r:embed="rId7" cstate="print"/>
          <a:srcRect t="20897" r="215"/>
          <a:stretch>
            <a:fillRect/>
          </a:stretch>
        </p:blipFill>
        <p:spPr>
          <a:xfrm>
            <a:off x="1696064" y="1595342"/>
            <a:ext cx="2920181" cy="4115434"/>
          </a:xfrm>
          <a:prstGeom prst="rect">
            <a:avLst/>
          </a:prstGeom>
        </p:spPr>
      </p:pic>
      <p:pic>
        <p:nvPicPr>
          <p:cNvPr id="17" name="图片 16" descr="1022_4.jpg"/>
          <p:cNvPicPr>
            <a:picLocks noChangeAspect="1"/>
          </p:cNvPicPr>
          <p:nvPr/>
        </p:nvPicPr>
        <p:blipFill>
          <a:blip r:embed="rId8" cstate="print"/>
          <a:srcRect t="3441" r="3932" b="9462"/>
          <a:stretch>
            <a:fillRect/>
          </a:stretch>
        </p:blipFill>
        <p:spPr>
          <a:xfrm>
            <a:off x="4980865" y="1519083"/>
            <a:ext cx="2658800" cy="42853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41378466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carpool.jpg"/>
          <p:cNvPicPr>
            <a:picLocks noChangeAspect="1"/>
          </p:cNvPicPr>
          <p:nvPr/>
        </p:nvPicPr>
        <p:blipFill>
          <a:blip r:embed="rId5" cstate="print"/>
          <a:srcRect l="18120" t="957" r="9508"/>
          <a:stretch>
            <a:fillRect/>
          </a:stretch>
        </p:blipFill>
        <p:spPr>
          <a:xfrm>
            <a:off x="4572000" y="2159000"/>
            <a:ext cx="2781300" cy="26289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740503" y="450599"/>
            <a:ext cx="5061857" cy="698750"/>
            <a:chOff x="6096000" y="2061026"/>
            <a:chExt cx="5061857" cy="698750"/>
          </a:xfrm>
        </p:grpSpPr>
        <p:sp>
          <p:nvSpPr>
            <p:cNvPr id="26" name="文本框 25"/>
            <p:cNvSpPr txBox="1"/>
            <p:nvPr/>
          </p:nvSpPr>
          <p:spPr>
            <a:xfrm>
              <a:off x="6096000" y="2061026"/>
              <a:ext cx="22204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 smtClean="0">
                  <a:solidFill>
                    <a:schemeClr val="accent2"/>
                  </a:solidFill>
                </a:rPr>
                <a:t>3.1 Solution</a:t>
              </a:r>
              <a:endParaRPr lang="zh-CN" altLang="en-US" sz="2800" b="1" dirty="0">
                <a:solidFill>
                  <a:schemeClr val="accent2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</a:rPr>
                <a:t>3.1.2 Traffic Jam &amp; Pollution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</a:t>
            </a:r>
            <a:endParaRPr lang="en-US"/>
          </a:p>
        </p:txBody>
      </p:sp>
      <p:sp>
        <p:nvSpPr>
          <p:cNvPr id="36" name="MH_SubTitle_2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6267775" y="2151744"/>
            <a:ext cx="4073737" cy="537109"/>
          </a:xfrm>
          <a:custGeom>
            <a:avLst/>
            <a:gdLst>
              <a:gd name="T0" fmla="*/ 27367 w 3275513"/>
              <a:gd name="T1" fmla="*/ 0 h 431880"/>
              <a:gd name="T2" fmla="*/ 3058172 w 3275513"/>
              <a:gd name="T3" fmla="*/ 0 h 431880"/>
              <a:gd name="T4" fmla="*/ 3274013 w 3275513"/>
              <a:gd name="T5" fmla="*/ 215820 h 431880"/>
              <a:gd name="T6" fmla="*/ 3058172 w 3275513"/>
              <a:gd name="T7" fmla="*/ 431640 h 431880"/>
              <a:gd name="T8" fmla="*/ 873032 w 3275513"/>
              <a:gd name="T9" fmla="*/ 431640 h 431880"/>
              <a:gd name="T10" fmla="*/ 803886 w 3275513"/>
              <a:gd name="T11" fmla="*/ 355570 h 431880"/>
              <a:gd name="T12" fmla="*/ 69518 w 3275513"/>
              <a:gd name="T13" fmla="*/ 6269 h 431880"/>
              <a:gd name="T14" fmla="*/ 0 w 3275513"/>
              <a:gd name="T15" fmla="*/ 2757 h 4318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75513"/>
              <a:gd name="T25" fmla="*/ 0 h 431880"/>
              <a:gd name="T26" fmla="*/ 3275513 w 3275513"/>
              <a:gd name="T27" fmla="*/ 431880 h 4318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75513" h="431880">
                <a:moveTo>
                  <a:pt x="27379" y="0"/>
                </a:moveTo>
                <a:lnTo>
                  <a:pt x="3059573" y="0"/>
                </a:lnTo>
                <a:cubicBezTo>
                  <a:pt x="3178833" y="0"/>
                  <a:pt x="3275513" y="96680"/>
                  <a:pt x="3275513" y="215940"/>
                </a:cubicBezTo>
                <a:cubicBezTo>
                  <a:pt x="3275513" y="335200"/>
                  <a:pt x="3178833" y="431880"/>
                  <a:pt x="3059573" y="431880"/>
                </a:cubicBezTo>
                <a:lnTo>
                  <a:pt x="873431" y="431880"/>
                </a:lnTo>
                <a:lnTo>
                  <a:pt x="804255" y="355768"/>
                </a:lnTo>
                <a:cubicBezTo>
                  <a:pt x="611921" y="163433"/>
                  <a:pt x="355385" y="35300"/>
                  <a:pt x="69551" y="6272"/>
                </a:cubicBezTo>
                <a:lnTo>
                  <a:pt x="0" y="2760"/>
                </a:lnTo>
                <a:lnTo>
                  <a:pt x="273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180000" rIns="180000" anchor="ctr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endParaRPr lang="zh-CN" altLang="en-US" sz="200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7" name="MH_SubTitle_1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1661802" y="4254873"/>
            <a:ext cx="4079660" cy="537109"/>
          </a:xfrm>
          <a:custGeom>
            <a:avLst/>
            <a:gdLst>
              <a:gd name="T0" fmla="*/ 216036 w 3279285"/>
              <a:gd name="T1" fmla="*/ 0 h 431880"/>
              <a:gd name="T2" fmla="*/ 2354086 w 3279285"/>
              <a:gd name="T3" fmla="*/ 0 h 431880"/>
              <a:gd name="T4" fmla="*/ 2423293 w 3279285"/>
              <a:gd name="T5" fmla="*/ 76072 h 431880"/>
              <a:gd name="T6" fmla="*/ 3158326 w 3279285"/>
              <a:gd name="T7" fmla="*/ 425372 h 431880"/>
              <a:gd name="T8" fmla="*/ 3280755 w 3279285"/>
              <a:gd name="T9" fmla="*/ 431549 h 431880"/>
              <a:gd name="T10" fmla="*/ 3279845 w 3279285"/>
              <a:gd name="T11" fmla="*/ 431640 h 431880"/>
              <a:gd name="T12" fmla="*/ 216036 w 3279285"/>
              <a:gd name="T13" fmla="*/ 431640 h 431880"/>
              <a:gd name="T14" fmla="*/ 0 w 3279285"/>
              <a:gd name="T15" fmla="*/ 215820 h 431880"/>
              <a:gd name="T16" fmla="*/ 216036 w 3279285"/>
              <a:gd name="T17" fmla="*/ 0 h 43188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279285"/>
              <a:gd name="T28" fmla="*/ 0 h 431880"/>
              <a:gd name="T29" fmla="*/ 3279285 w 3279285"/>
              <a:gd name="T30" fmla="*/ 431880 h 43188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279285" h="431880">
                <a:moveTo>
                  <a:pt x="215940" y="0"/>
                </a:moveTo>
                <a:lnTo>
                  <a:pt x="2353030" y="0"/>
                </a:lnTo>
                <a:lnTo>
                  <a:pt x="2422207" y="76114"/>
                </a:lnTo>
                <a:cubicBezTo>
                  <a:pt x="2614541" y="268448"/>
                  <a:pt x="2871077" y="396581"/>
                  <a:pt x="3156910" y="425609"/>
                </a:cubicBezTo>
                <a:lnTo>
                  <a:pt x="3279285" y="431789"/>
                </a:lnTo>
                <a:lnTo>
                  <a:pt x="3278375" y="431880"/>
                </a:lnTo>
                <a:lnTo>
                  <a:pt x="215940" y="431880"/>
                </a:lnTo>
                <a:cubicBezTo>
                  <a:pt x="96680" y="431880"/>
                  <a:pt x="0" y="335200"/>
                  <a:pt x="0" y="215940"/>
                </a:cubicBezTo>
                <a:cubicBezTo>
                  <a:pt x="0" y="96680"/>
                  <a:pt x="96680" y="0"/>
                  <a:pt x="2159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lIns="180000" rIns="180000" anchor="ctr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endParaRPr lang="zh-CN" altLang="en-US" sz="200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425629" y="2842635"/>
            <a:ext cx="3373000" cy="75713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Less cars on the road means less gas being used and less harmful pollutants being emitted into the air. 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725088" y="2210490"/>
            <a:ext cx="2050552" cy="396583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LESS EMISSION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187887" y="4341774"/>
            <a:ext cx="2050552" cy="396583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LESS STRESS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059543" y="3389734"/>
            <a:ext cx="3342182" cy="75713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Take advantage of similar schedules and share the cost of getting everyone in your colleague where they need to be. 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230933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50" grpId="0"/>
      <p:bldP spid="51" grpId="0"/>
      <p:bldP spid="52" grpId="0"/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5"/>
          <p:cNvGrpSpPr/>
          <p:nvPr/>
        </p:nvGrpSpPr>
        <p:grpSpPr>
          <a:xfrm>
            <a:off x="5805377" y="1912161"/>
            <a:ext cx="5335588" cy="1086273"/>
            <a:chOff x="874712" y="3325188"/>
            <a:chExt cx="5335588" cy="1086273"/>
          </a:xfrm>
        </p:grpSpPr>
        <p:sp>
          <p:nvSpPr>
            <p:cNvPr id="37" name="矩形 36"/>
            <p:cNvSpPr/>
            <p:nvPr/>
          </p:nvSpPr>
          <p:spPr>
            <a:xfrm>
              <a:off x="874712" y="3802063"/>
              <a:ext cx="5335588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First Advantage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Good credit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74712" y="3325188"/>
              <a:ext cx="3370153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Background Check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5789612" y="3371347"/>
            <a:ext cx="3716995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Values Assessment Quiz 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组合 10"/>
          <p:cNvGrpSpPr/>
          <p:nvPr/>
        </p:nvGrpSpPr>
        <p:grpSpPr>
          <a:xfrm>
            <a:off x="1740503" y="450599"/>
            <a:ext cx="5061857" cy="698750"/>
            <a:chOff x="6096000" y="2061026"/>
            <a:chExt cx="5061857" cy="698750"/>
          </a:xfrm>
        </p:grpSpPr>
        <p:sp>
          <p:nvSpPr>
            <p:cNvPr id="12" name="文本框 11"/>
            <p:cNvSpPr txBox="1"/>
            <p:nvPr/>
          </p:nvSpPr>
          <p:spPr>
            <a:xfrm>
              <a:off x="6096000" y="2061026"/>
              <a:ext cx="22204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 smtClean="0">
                  <a:solidFill>
                    <a:schemeClr val="accent2"/>
                  </a:solidFill>
                </a:rPr>
                <a:t>3.1 Solution</a:t>
              </a:r>
              <a:endParaRPr lang="zh-CN" altLang="en-US" sz="2800" b="1" dirty="0">
                <a:solidFill>
                  <a:schemeClr val="accent2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</a:rPr>
                <a:t>3.1.3 Safety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</a:t>
            </a:r>
            <a:endParaRPr lang="en-US"/>
          </a:p>
        </p:txBody>
      </p:sp>
      <p:pic>
        <p:nvPicPr>
          <p:cNvPr id="16" name="图片 15" descr="background-che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1420" y="1633537"/>
            <a:ext cx="3895725" cy="359092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831654" y="4516974"/>
            <a:ext cx="3716995" cy="42774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Internal Only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23746620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占位符 29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51085" y="1718441"/>
            <a:ext cx="6023956" cy="3279228"/>
          </a:xfrm>
        </p:spPr>
      </p:pic>
      <p:grpSp>
        <p:nvGrpSpPr>
          <p:cNvPr id="45" name="组合 44"/>
          <p:cNvGrpSpPr/>
          <p:nvPr/>
        </p:nvGrpSpPr>
        <p:grpSpPr>
          <a:xfrm>
            <a:off x="5178634" y="5216123"/>
            <a:ext cx="2806202" cy="584200"/>
            <a:chOff x="1367579" y="2122141"/>
            <a:chExt cx="2806202" cy="584200"/>
          </a:xfrm>
        </p:grpSpPr>
        <p:sp>
          <p:nvSpPr>
            <p:cNvPr id="51" name="矩形 50"/>
            <p:cNvSpPr/>
            <p:nvPr/>
          </p:nvSpPr>
          <p:spPr>
            <a:xfrm>
              <a:off x="2123229" y="2201792"/>
              <a:ext cx="2050552" cy="4277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zh-CN" sz="2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Keybo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1367579" y="2122141"/>
              <a:ext cx="584200" cy="58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740503" y="450599"/>
            <a:ext cx="5061857" cy="954107"/>
            <a:chOff x="6096000" y="2061026"/>
            <a:chExt cx="5061857" cy="954107"/>
          </a:xfrm>
        </p:grpSpPr>
        <p:sp>
          <p:nvSpPr>
            <p:cNvPr id="55" name="文本框 54"/>
            <p:cNvSpPr txBox="1"/>
            <p:nvPr/>
          </p:nvSpPr>
          <p:spPr>
            <a:xfrm>
              <a:off x="6096000" y="2061026"/>
              <a:ext cx="3180679" cy="95410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 smtClean="0">
                  <a:solidFill>
                    <a:schemeClr val="accent2"/>
                  </a:solidFill>
                </a:rPr>
                <a:t>3.2 Demo in #Red</a:t>
              </a:r>
            </a:p>
            <a:p>
              <a:endParaRPr lang="zh-CN" altLang="en-US" sz="2800" b="1" dirty="0">
                <a:solidFill>
                  <a:schemeClr val="accent2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</a:rPr>
                <a:t>3.2.1 Carpool-Go 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RESTRICTED</a:t>
            </a:r>
            <a:endParaRPr lang="en-US"/>
          </a:p>
        </p:txBody>
      </p:sp>
      <p:sp>
        <p:nvSpPr>
          <p:cNvPr id="52" name="椭圆 39">
            <a:extLst>
              <a:ext uri="{FF2B5EF4-FFF2-40B4-BE49-F238E27FC236}">
                <a16:creationId xmlns="" xmlns:a16="http://schemas.microsoft.com/office/drawing/2014/main" id="{A2EF981A-E8A3-4B9C-9705-339D975A808A}"/>
              </a:ext>
            </a:extLst>
          </p:cNvPr>
          <p:cNvSpPr/>
          <p:nvPr/>
        </p:nvSpPr>
        <p:spPr>
          <a:xfrm>
            <a:off x="5361338" y="5370146"/>
            <a:ext cx="229404" cy="257319"/>
          </a:xfrm>
          <a:custGeom>
            <a:avLst/>
            <a:gdLst>
              <a:gd name="connsiteX0" fmla="*/ 199932 w 300038"/>
              <a:gd name="connsiteY0" fmla="*/ 273051 h 336551"/>
              <a:gd name="connsiteX1" fmla="*/ 192088 w 300038"/>
              <a:gd name="connsiteY1" fmla="*/ 280989 h 336551"/>
              <a:gd name="connsiteX2" fmla="*/ 192088 w 300038"/>
              <a:gd name="connsiteY2" fmla="*/ 306124 h 336551"/>
              <a:gd name="connsiteX3" fmla="*/ 199932 w 300038"/>
              <a:gd name="connsiteY3" fmla="*/ 312739 h 336551"/>
              <a:gd name="connsiteX4" fmla="*/ 250919 w 300038"/>
              <a:gd name="connsiteY4" fmla="*/ 312739 h 336551"/>
              <a:gd name="connsiteX5" fmla="*/ 258763 w 300038"/>
              <a:gd name="connsiteY5" fmla="*/ 306124 h 336551"/>
              <a:gd name="connsiteX6" fmla="*/ 258763 w 300038"/>
              <a:gd name="connsiteY6" fmla="*/ 280989 h 336551"/>
              <a:gd name="connsiteX7" fmla="*/ 250919 w 300038"/>
              <a:gd name="connsiteY7" fmla="*/ 273051 h 336551"/>
              <a:gd name="connsiteX8" fmla="*/ 199932 w 300038"/>
              <a:gd name="connsiteY8" fmla="*/ 273051 h 336551"/>
              <a:gd name="connsiteX9" fmla="*/ 101328 w 300038"/>
              <a:gd name="connsiteY9" fmla="*/ 196851 h 336551"/>
              <a:gd name="connsiteX10" fmla="*/ 107908 w 300038"/>
              <a:gd name="connsiteY10" fmla="*/ 196851 h 336551"/>
              <a:gd name="connsiteX11" fmla="*/ 111856 w 300038"/>
              <a:gd name="connsiteY11" fmla="*/ 202123 h 336551"/>
              <a:gd name="connsiteX12" fmla="*/ 128964 w 300038"/>
              <a:gd name="connsiteY12" fmla="*/ 248250 h 336551"/>
              <a:gd name="connsiteX13" fmla="*/ 131595 w 300038"/>
              <a:gd name="connsiteY13" fmla="*/ 239025 h 336551"/>
              <a:gd name="connsiteX14" fmla="*/ 126332 w 300038"/>
              <a:gd name="connsiteY14" fmla="*/ 225845 h 336551"/>
              <a:gd name="connsiteX15" fmla="*/ 127648 w 300038"/>
              <a:gd name="connsiteY15" fmla="*/ 217938 h 336551"/>
              <a:gd name="connsiteX16" fmla="*/ 132911 w 300038"/>
              <a:gd name="connsiteY16" fmla="*/ 215302 h 336551"/>
              <a:gd name="connsiteX17" fmla="*/ 167126 w 300038"/>
              <a:gd name="connsiteY17" fmla="*/ 215302 h 336551"/>
              <a:gd name="connsiteX18" fmla="*/ 172390 w 300038"/>
              <a:gd name="connsiteY18" fmla="*/ 217938 h 336551"/>
              <a:gd name="connsiteX19" fmla="*/ 173706 w 300038"/>
              <a:gd name="connsiteY19" fmla="*/ 225845 h 336551"/>
              <a:gd name="connsiteX20" fmla="*/ 168442 w 300038"/>
              <a:gd name="connsiteY20" fmla="*/ 239025 h 336551"/>
              <a:gd name="connsiteX21" fmla="*/ 171074 w 300038"/>
              <a:gd name="connsiteY21" fmla="*/ 248250 h 336551"/>
              <a:gd name="connsiteX22" fmla="*/ 188182 w 300038"/>
              <a:gd name="connsiteY22" fmla="*/ 202123 h 336551"/>
              <a:gd name="connsiteX23" fmla="*/ 192130 w 300038"/>
              <a:gd name="connsiteY23" fmla="*/ 196851 h 336551"/>
              <a:gd name="connsiteX24" fmla="*/ 198710 w 300038"/>
              <a:gd name="connsiteY24" fmla="*/ 196851 h 336551"/>
              <a:gd name="connsiteX25" fmla="*/ 265823 w 300038"/>
              <a:gd name="connsiteY25" fmla="*/ 224527 h 336551"/>
              <a:gd name="connsiteX26" fmla="*/ 300038 w 300038"/>
              <a:gd name="connsiteY26" fmla="*/ 274609 h 336551"/>
              <a:gd name="connsiteX27" fmla="*/ 300038 w 300038"/>
              <a:gd name="connsiteY27" fmla="*/ 328643 h 336551"/>
              <a:gd name="connsiteX28" fmla="*/ 292142 w 300038"/>
              <a:gd name="connsiteY28" fmla="*/ 336551 h 336551"/>
              <a:gd name="connsiteX29" fmla="*/ 7896 w 300038"/>
              <a:gd name="connsiteY29" fmla="*/ 336551 h 336551"/>
              <a:gd name="connsiteX30" fmla="*/ 0 w 300038"/>
              <a:gd name="connsiteY30" fmla="*/ 328643 h 336551"/>
              <a:gd name="connsiteX31" fmla="*/ 0 w 300038"/>
              <a:gd name="connsiteY31" fmla="*/ 274609 h 336551"/>
              <a:gd name="connsiteX32" fmla="*/ 34215 w 300038"/>
              <a:gd name="connsiteY32" fmla="*/ 224527 h 336551"/>
              <a:gd name="connsiteX33" fmla="*/ 101328 w 300038"/>
              <a:gd name="connsiteY33" fmla="*/ 196851 h 336551"/>
              <a:gd name="connsiteX34" fmla="*/ 155328 w 300038"/>
              <a:gd name="connsiteY34" fmla="*/ 0 h 336551"/>
              <a:gd name="connsiteX35" fmla="*/ 201775 w 300038"/>
              <a:gd name="connsiteY35" fmla="*/ 15854 h 336551"/>
              <a:gd name="connsiteX36" fmla="*/ 223008 w 300038"/>
              <a:gd name="connsiteY36" fmla="*/ 79268 h 336551"/>
              <a:gd name="connsiteX37" fmla="*/ 224335 w 300038"/>
              <a:gd name="connsiteY37" fmla="*/ 93801 h 336551"/>
              <a:gd name="connsiteX38" fmla="*/ 229643 w 300038"/>
              <a:gd name="connsiteY38" fmla="*/ 100407 h 336551"/>
              <a:gd name="connsiteX39" fmla="*/ 232297 w 300038"/>
              <a:gd name="connsiteY39" fmla="*/ 125508 h 336551"/>
              <a:gd name="connsiteX40" fmla="*/ 208410 w 300038"/>
              <a:gd name="connsiteY40" fmla="*/ 151931 h 336551"/>
              <a:gd name="connsiteX41" fmla="*/ 185850 w 300038"/>
              <a:gd name="connsiteY41" fmla="*/ 183639 h 336551"/>
              <a:gd name="connsiteX42" fmla="*/ 172579 w 300038"/>
              <a:gd name="connsiteY42" fmla="*/ 192887 h 336551"/>
              <a:gd name="connsiteX43" fmla="*/ 150019 w 300038"/>
              <a:gd name="connsiteY43" fmla="*/ 196850 h 336551"/>
              <a:gd name="connsiteX44" fmla="*/ 127459 w 300038"/>
              <a:gd name="connsiteY44" fmla="*/ 192887 h 336551"/>
              <a:gd name="connsiteX45" fmla="*/ 114189 w 300038"/>
              <a:gd name="connsiteY45" fmla="*/ 183639 h 336551"/>
              <a:gd name="connsiteX46" fmla="*/ 91629 w 300038"/>
              <a:gd name="connsiteY46" fmla="*/ 151931 h 336551"/>
              <a:gd name="connsiteX47" fmla="*/ 67742 w 300038"/>
              <a:gd name="connsiteY47" fmla="*/ 125508 h 336551"/>
              <a:gd name="connsiteX48" fmla="*/ 70396 w 300038"/>
              <a:gd name="connsiteY48" fmla="*/ 100407 h 336551"/>
              <a:gd name="connsiteX49" fmla="*/ 75704 w 300038"/>
              <a:gd name="connsiteY49" fmla="*/ 93801 h 336551"/>
              <a:gd name="connsiteX50" fmla="*/ 77031 w 300038"/>
              <a:gd name="connsiteY50" fmla="*/ 85874 h 336551"/>
              <a:gd name="connsiteX51" fmla="*/ 74377 w 300038"/>
              <a:gd name="connsiteY51" fmla="*/ 50203 h 336551"/>
              <a:gd name="connsiteX52" fmla="*/ 103572 w 300038"/>
              <a:gd name="connsiteY52" fmla="*/ 27744 h 336551"/>
              <a:gd name="connsiteX53" fmla="*/ 119497 w 300038"/>
              <a:gd name="connsiteY53" fmla="*/ 10569 h 336551"/>
              <a:gd name="connsiteX54" fmla="*/ 155328 w 300038"/>
              <a:gd name="connsiteY54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00038" h="336551">
                <a:moveTo>
                  <a:pt x="199932" y="273051"/>
                </a:moveTo>
                <a:cubicBezTo>
                  <a:pt x="194703" y="273051"/>
                  <a:pt x="192088" y="277020"/>
                  <a:pt x="192088" y="280989"/>
                </a:cubicBezTo>
                <a:cubicBezTo>
                  <a:pt x="192088" y="306124"/>
                  <a:pt x="192088" y="306124"/>
                  <a:pt x="192088" y="306124"/>
                </a:cubicBezTo>
                <a:cubicBezTo>
                  <a:pt x="192088" y="310093"/>
                  <a:pt x="194703" y="312739"/>
                  <a:pt x="199932" y="312739"/>
                </a:cubicBezTo>
                <a:cubicBezTo>
                  <a:pt x="250919" y="312739"/>
                  <a:pt x="250919" y="312739"/>
                  <a:pt x="250919" y="312739"/>
                </a:cubicBezTo>
                <a:cubicBezTo>
                  <a:pt x="254841" y="312739"/>
                  <a:pt x="258763" y="310093"/>
                  <a:pt x="258763" y="306124"/>
                </a:cubicBezTo>
                <a:lnTo>
                  <a:pt x="258763" y="280989"/>
                </a:lnTo>
                <a:cubicBezTo>
                  <a:pt x="258763" y="277020"/>
                  <a:pt x="254841" y="273051"/>
                  <a:pt x="250919" y="273051"/>
                </a:cubicBezTo>
                <a:cubicBezTo>
                  <a:pt x="199932" y="273051"/>
                  <a:pt x="199932" y="273051"/>
                  <a:pt x="199932" y="273051"/>
                </a:cubicBezTo>
                <a:close/>
                <a:moveTo>
                  <a:pt x="101328" y="196851"/>
                </a:moveTo>
                <a:cubicBezTo>
                  <a:pt x="103960" y="196851"/>
                  <a:pt x="105276" y="196851"/>
                  <a:pt x="107908" y="196851"/>
                </a:cubicBezTo>
                <a:cubicBezTo>
                  <a:pt x="109224" y="198169"/>
                  <a:pt x="110540" y="199487"/>
                  <a:pt x="111856" y="202123"/>
                </a:cubicBezTo>
                <a:cubicBezTo>
                  <a:pt x="128964" y="248250"/>
                  <a:pt x="128964" y="248250"/>
                  <a:pt x="128964" y="248250"/>
                </a:cubicBezTo>
                <a:cubicBezTo>
                  <a:pt x="131595" y="239025"/>
                  <a:pt x="131595" y="239025"/>
                  <a:pt x="131595" y="239025"/>
                </a:cubicBezTo>
                <a:cubicBezTo>
                  <a:pt x="126332" y="225845"/>
                  <a:pt x="126332" y="225845"/>
                  <a:pt x="126332" y="225845"/>
                </a:cubicBezTo>
                <a:cubicBezTo>
                  <a:pt x="125016" y="223209"/>
                  <a:pt x="126332" y="220574"/>
                  <a:pt x="127648" y="217938"/>
                </a:cubicBezTo>
                <a:cubicBezTo>
                  <a:pt x="128964" y="216620"/>
                  <a:pt x="131595" y="215302"/>
                  <a:pt x="132911" y="215302"/>
                </a:cubicBezTo>
                <a:cubicBezTo>
                  <a:pt x="167126" y="215302"/>
                  <a:pt x="167126" y="215302"/>
                  <a:pt x="167126" y="215302"/>
                </a:cubicBezTo>
                <a:cubicBezTo>
                  <a:pt x="168442" y="215302"/>
                  <a:pt x="171074" y="216620"/>
                  <a:pt x="172390" y="217938"/>
                </a:cubicBezTo>
                <a:cubicBezTo>
                  <a:pt x="173706" y="220574"/>
                  <a:pt x="175022" y="223209"/>
                  <a:pt x="173706" y="225845"/>
                </a:cubicBezTo>
                <a:cubicBezTo>
                  <a:pt x="168442" y="239025"/>
                  <a:pt x="168442" y="239025"/>
                  <a:pt x="168442" y="239025"/>
                </a:cubicBezTo>
                <a:cubicBezTo>
                  <a:pt x="171074" y="248250"/>
                  <a:pt x="171074" y="248250"/>
                  <a:pt x="171074" y="248250"/>
                </a:cubicBezTo>
                <a:cubicBezTo>
                  <a:pt x="188182" y="202123"/>
                  <a:pt x="188182" y="202123"/>
                  <a:pt x="188182" y="202123"/>
                </a:cubicBezTo>
                <a:cubicBezTo>
                  <a:pt x="189498" y="199487"/>
                  <a:pt x="190814" y="198169"/>
                  <a:pt x="192130" y="196851"/>
                </a:cubicBezTo>
                <a:cubicBezTo>
                  <a:pt x="194762" y="196851"/>
                  <a:pt x="196078" y="196851"/>
                  <a:pt x="198710" y="196851"/>
                </a:cubicBezTo>
                <a:cubicBezTo>
                  <a:pt x="265823" y="224527"/>
                  <a:pt x="265823" y="224527"/>
                  <a:pt x="265823" y="224527"/>
                </a:cubicBezTo>
                <a:cubicBezTo>
                  <a:pt x="286879" y="232435"/>
                  <a:pt x="300038" y="252204"/>
                  <a:pt x="300038" y="274609"/>
                </a:cubicBezTo>
                <a:cubicBezTo>
                  <a:pt x="300038" y="328643"/>
                  <a:pt x="300038" y="328643"/>
                  <a:pt x="300038" y="328643"/>
                </a:cubicBezTo>
                <a:cubicBezTo>
                  <a:pt x="300038" y="332597"/>
                  <a:pt x="296090" y="336551"/>
                  <a:pt x="292142" y="336551"/>
                </a:cubicBezTo>
                <a:cubicBezTo>
                  <a:pt x="7896" y="336551"/>
                  <a:pt x="7896" y="336551"/>
                  <a:pt x="7896" y="336551"/>
                </a:cubicBezTo>
                <a:cubicBezTo>
                  <a:pt x="3948" y="336551"/>
                  <a:pt x="0" y="332597"/>
                  <a:pt x="0" y="328643"/>
                </a:cubicBezTo>
                <a:cubicBezTo>
                  <a:pt x="0" y="274609"/>
                  <a:pt x="0" y="274609"/>
                  <a:pt x="0" y="274609"/>
                </a:cubicBezTo>
                <a:cubicBezTo>
                  <a:pt x="0" y="252204"/>
                  <a:pt x="13159" y="232435"/>
                  <a:pt x="34215" y="224527"/>
                </a:cubicBezTo>
                <a:cubicBezTo>
                  <a:pt x="101328" y="196851"/>
                  <a:pt x="101328" y="196851"/>
                  <a:pt x="101328" y="196851"/>
                </a:cubicBezTo>
                <a:close/>
                <a:moveTo>
                  <a:pt x="155328" y="0"/>
                </a:moveTo>
                <a:cubicBezTo>
                  <a:pt x="171252" y="0"/>
                  <a:pt x="187177" y="5285"/>
                  <a:pt x="201775" y="15854"/>
                </a:cubicBezTo>
                <a:cubicBezTo>
                  <a:pt x="225662" y="34350"/>
                  <a:pt x="223008" y="72663"/>
                  <a:pt x="223008" y="79268"/>
                </a:cubicBezTo>
                <a:cubicBezTo>
                  <a:pt x="223008" y="84553"/>
                  <a:pt x="224335" y="89838"/>
                  <a:pt x="224335" y="93801"/>
                </a:cubicBezTo>
                <a:cubicBezTo>
                  <a:pt x="225662" y="95122"/>
                  <a:pt x="228316" y="96443"/>
                  <a:pt x="229643" y="100407"/>
                </a:cubicBezTo>
                <a:cubicBezTo>
                  <a:pt x="234951" y="107012"/>
                  <a:pt x="234951" y="114939"/>
                  <a:pt x="232297" y="125508"/>
                </a:cubicBezTo>
                <a:cubicBezTo>
                  <a:pt x="226989" y="146647"/>
                  <a:pt x="215045" y="150610"/>
                  <a:pt x="208410" y="151931"/>
                </a:cubicBezTo>
                <a:cubicBezTo>
                  <a:pt x="204429" y="159858"/>
                  <a:pt x="195139" y="175712"/>
                  <a:pt x="185850" y="183639"/>
                </a:cubicBezTo>
                <a:cubicBezTo>
                  <a:pt x="183196" y="187602"/>
                  <a:pt x="177888" y="190244"/>
                  <a:pt x="172579" y="192887"/>
                </a:cubicBezTo>
                <a:cubicBezTo>
                  <a:pt x="164617" y="195529"/>
                  <a:pt x="157982" y="196850"/>
                  <a:pt x="150019" y="196850"/>
                </a:cubicBezTo>
                <a:cubicBezTo>
                  <a:pt x="142057" y="196850"/>
                  <a:pt x="135422" y="195529"/>
                  <a:pt x="127459" y="192887"/>
                </a:cubicBezTo>
                <a:cubicBezTo>
                  <a:pt x="122151" y="190244"/>
                  <a:pt x="116843" y="187602"/>
                  <a:pt x="114189" y="183639"/>
                </a:cubicBezTo>
                <a:cubicBezTo>
                  <a:pt x="104900" y="175712"/>
                  <a:pt x="95610" y="159858"/>
                  <a:pt x="91629" y="151931"/>
                </a:cubicBezTo>
                <a:cubicBezTo>
                  <a:pt x="84994" y="150610"/>
                  <a:pt x="73050" y="146647"/>
                  <a:pt x="67742" y="125508"/>
                </a:cubicBezTo>
                <a:cubicBezTo>
                  <a:pt x="65088" y="114939"/>
                  <a:pt x="65088" y="107012"/>
                  <a:pt x="70396" y="100407"/>
                </a:cubicBezTo>
                <a:cubicBezTo>
                  <a:pt x="71723" y="96443"/>
                  <a:pt x="74377" y="95122"/>
                  <a:pt x="75704" y="93801"/>
                </a:cubicBezTo>
                <a:cubicBezTo>
                  <a:pt x="75704" y="91159"/>
                  <a:pt x="75704" y="88516"/>
                  <a:pt x="77031" y="85874"/>
                </a:cubicBezTo>
                <a:cubicBezTo>
                  <a:pt x="73050" y="80590"/>
                  <a:pt x="67742" y="68699"/>
                  <a:pt x="74377" y="50203"/>
                </a:cubicBezTo>
                <a:cubicBezTo>
                  <a:pt x="81013" y="30386"/>
                  <a:pt x="95610" y="27744"/>
                  <a:pt x="103572" y="27744"/>
                </a:cubicBezTo>
                <a:cubicBezTo>
                  <a:pt x="106227" y="22459"/>
                  <a:pt x="111535" y="17175"/>
                  <a:pt x="119497" y="10569"/>
                </a:cubicBezTo>
                <a:cubicBezTo>
                  <a:pt x="128786" y="3963"/>
                  <a:pt x="142057" y="0"/>
                  <a:pt x="1553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809697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53"/>
          <p:cNvGrpSpPr/>
          <p:nvPr/>
        </p:nvGrpSpPr>
        <p:grpSpPr>
          <a:xfrm>
            <a:off x="1740503" y="450599"/>
            <a:ext cx="5061857" cy="954107"/>
            <a:chOff x="6096000" y="2061026"/>
            <a:chExt cx="5061857" cy="954107"/>
          </a:xfrm>
        </p:grpSpPr>
        <p:sp>
          <p:nvSpPr>
            <p:cNvPr id="55" name="文本框 54"/>
            <p:cNvSpPr txBox="1"/>
            <p:nvPr/>
          </p:nvSpPr>
          <p:spPr>
            <a:xfrm>
              <a:off x="6096000" y="2061026"/>
              <a:ext cx="3180679" cy="95410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 smtClean="0">
                  <a:solidFill>
                    <a:schemeClr val="accent2"/>
                  </a:solidFill>
                </a:rPr>
                <a:t>3.2 Demo in #Red</a:t>
              </a:r>
            </a:p>
            <a:p>
              <a:endParaRPr lang="zh-CN" altLang="en-US" sz="2800" b="1" dirty="0">
                <a:solidFill>
                  <a:schemeClr val="accent2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</a:rPr>
                <a:t>3.2.1 Carpool-Go 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RESTRICTED</a:t>
            </a:r>
            <a:endParaRPr lang="en-US"/>
          </a:p>
        </p:txBody>
      </p:sp>
      <p:pic>
        <p:nvPicPr>
          <p:cNvPr id="20" name="图片 19" descr="UI Flow Guide.jpg"/>
          <p:cNvPicPr>
            <a:picLocks noChangeAspect="1"/>
          </p:cNvPicPr>
          <p:nvPr/>
        </p:nvPicPr>
        <p:blipFill>
          <a:blip r:embed="rId3" cstate="print"/>
          <a:srcRect l="15410" t="5057" r="11675" b="14713"/>
          <a:stretch>
            <a:fillRect/>
          </a:stretch>
        </p:blipFill>
        <p:spPr>
          <a:xfrm>
            <a:off x="3326523" y="1150883"/>
            <a:ext cx="6668814" cy="55021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809697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53"/>
          <p:cNvGrpSpPr/>
          <p:nvPr/>
        </p:nvGrpSpPr>
        <p:grpSpPr>
          <a:xfrm>
            <a:off x="1740503" y="450599"/>
            <a:ext cx="5061857" cy="954107"/>
            <a:chOff x="6096000" y="2061026"/>
            <a:chExt cx="5061857" cy="954107"/>
          </a:xfrm>
        </p:grpSpPr>
        <p:sp>
          <p:nvSpPr>
            <p:cNvPr id="55" name="文本框 54"/>
            <p:cNvSpPr txBox="1"/>
            <p:nvPr/>
          </p:nvSpPr>
          <p:spPr>
            <a:xfrm>
              <a:off x="6096000" y="2061026"/>
              <a:ext cx="3180679" cy="95410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 smtClean="0">
                  <a:solidFill>
                    <a:schemeClr val="accent2"/>
                  </a:solidFill>
                </a:rPr>
                <a:t>3.2 Demo in #Red</a:t>
              </a:r>
            </a:p>
            <a:p>
              <a:endParaRPr lang="zh-CN" altLang="en-US" sz="2800" b="1" dirty="0">
                <a:solidFill>
                  <a:schemeClr val="accent2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</a:rPr>
                <a:t>3.2.1 Carpool-Go 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RESTRICTED</a:t>
            </a:r>
            <a:endParaRPr lang="en-US"/>
          </a:p>
        </p:txBody>
      </p:sp>
      <p:pic>
        <p:nvPicPr>
          <p:cNvPr id="7" name="图片 6" descr="幻灯片2.JPG"/>
          <p:cNvPicPr>
            <a:picLocks noChangeAspect="1"/>
          </p:cNvPicPr>
          <p:nvPr/>
        </p:nvPicPr>
        <p:blipFill>
          <a:blip r:embed="rId3" cstate="print"/>
          <a:srcRect l="1103" t="3448" r="4780" b="21839"/>
          <a:stretch>
            <a:fillRect/>
          </a:stretch>
        </p:blipFill>
        <p:spPr>
          <a:xfrm>
            <a:off x="1939159" y="1135117"/>
            <a:ext cx="8607973" cy="51237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809697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53"/>
          <p:cNvGrpSpPr/>
          <p:nvPr/>
        </p:nvGrpSpPr>
        <p:grpSpPr>
          <a:xfrm>
            <a:off x="1740503" y="450599"/>
            <a:ext cx="5061857" cy="954107"/>
            <a:chOff x="6096000" y="2061026"/>
            <a:chExt cx="5061857" cy="954107"/>
          </a:xfrm>
        </p:grpSpPr>
        <p:sp>
          <p:nvSpPr>
            <p:cNvPr id="55" name="文本框 54"/>
            <p:cNvSpPr txBox="1"/>
            <p:nvPr/>
          </p:nvSpPr>
          <p:spPr>
            <a:xfrm>
              <a:off x="6096000" y="2061026"/>
              <a:ext cx="3180679" cy="95410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 smtClean="0">
                  <a:solidFill>
                    <a:schemeClr val="accent2"/>
                  </a:solidFill>
                </a:rPr>
                <a:t>3.2 Demo in #Red</a:t>
              </a:r>
            </a:p>
            <a:p>
              <a:endParaRPr lang="zh-CN" altLang="en-US" sz="2800" b="1" dirty="0">
                <a:solidFill>
                  <a:schemeClr val="accent2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</a:rPr>
                <a:t>3.2.1 Carpool-Go 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RESTRICTED</a:t>
            </a:r>
            <a:endParaRPr lang="en-US"/>
          </a:p>
        </p:txBody>
      </p:sp>
      <p:pic>
        <p:nvPicPr>
          <p:cNvPr id="8" name="图片 7" descr="幻灯片3.JPG"/>
          <p:cNvPicPr>
            <a:picLocks noChangeAspect="1"/>
          </p:cNvPicPr>
          <p:nvPr/>
        </p:nvPicPr>
        <p:blipFill>
          <a:blip r:embed="rId3" cstate="print"/>
          <a:srcRect l="1103" t="3908" r="1677" b="22069"/>
          <a:stretch>
            <a:fillRect/>
          </a:stretch>
        </p:blipFill>
        <p:spPr>
          <a:xfrm>
            <a:off x="1828800" y="1198179"/>
            <a:ext cx="8891752" cy="50764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809697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53"/>
          <p:cNvGrpSpPr/>
          <p:nvPr/>
        </p:nvGrpSpPr>
        <p:grpSpPr>
          <a:xfrm>
            <a:off x="1740503" y="450599"/>
            <a:ext cx="5061857" cy="954107"/>
            <a:chOff x="6096000" y="2061026"/>
            <a:chExt cx="5061857" cy="954107"/>
          </a:xfrm>
        </p:grpSpPr>
        <p:sp>
          <p:nvSpPr>
            <p:cNvPr id="55" name="文本框 54"/>
            <p:cNvSpPr txBox="1"/>
            <p:nvPr/>
          </p:nvSpPr>
          <p:spPr>
            <a:xfrm>
              <a:off x="6096000" y="2061026"/>
              <a:ext cx="3180679" cy="95410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 smtClean="0">
                  <a:solidFill>
                    <a:schemeClr val="accent2"/>
                  </a:solidFill>
                </a:rPr>
                <a:t>3.2 Demo in #Red</a:t>
              </a:r>
            </a:p>
            <a:p>
              <a:endParaRPr lang="zh-CN" altLang="en-US" sz="2800" b="1" dirty="0">
                <a:solidFill>
                  <a:schemeClr val="accent2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</a:rPr>
                <a:t>3.2.1 Carpool-Go 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RESTRICTED</a:t>
            </a:r>
            <a:endParaRPr lang="en-US"/>
          </a:p>
        </p:txBody>
      </p:sp>
      <p:pic>
        <p:nvPicPr>
          <p:cNvPr id="7" name="图片 6" descr="幻灯片4.JPG"/>
          <p:cNvPicPr>
            <a:picLocks noChangeAspect="1"/>
          </p:cNvPicPr>
          <p:nvPr/>
        </p:nvPicPr>
        <p:blipFill>
          <a:blip r:embed="rId3" cstate="print"/>
          <a:srcRect l="1792" t="3448" r="-46" b="23218"/>
          <a:stretch>
            <a:fillRect/>
          </a:stretch>
        </p:blipFill>
        <p:spPr>
          <a:xfrm>
            <a:off x="1876096" y="1213945"/>
            <a:ext cx="8986345" cy="5029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809697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059150" y="1875757"/>
            <a:ext cx="1570529" cy="1642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46372" y="2260600"/>
            <a:ext cx="3562392" cy="3724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占位符 27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044153"/>
            <a:ext cx="5114012" cy="3835509"/>
          </a:xfrm>
        </p:spPr>
      </p:pic>
      <p:grpSp>
        <p:nvGrpSpPr>
          <p:cNvPr id="14" name="组合 13"/>
          <p:cNvGrpSpPr/>
          <p:nvPr/>
        </p:nvGrpSpPr>
        <p:grpSpPr>
          <a:xfrm>
            <a:off x="6758735" y="2102798"/>
            <a:ext cx="4468065" cy="1253558"/>
            <a:chOff x="6736921" y="2165008"/>
            <a:chExt cx="3301253" cy="1253558"/>
          </a:xfrm>
        </p:grpSpPr>
        <p:sp>
          <p:nvSpPr>
            <p:cNvPr id="15" name="TextBox 11"/>
            <p:cNvSpPr txBox="1"/>
            <p:nvPr/>
          </p:nvSpPr>
          <p:spPr>
            <a:xfrm>
              <a:off x="6736921" y="2520884"/>
              <a:ext cx="3301253" cy="8976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28600" indent="-228600">
                <a:lnSpc>
                  <a:spcPts val="1400"/>
                </a:lnSpc>
                <a:buAutoNum type="arabicPeriod"/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Make friends</a:t>
              </a:r>
            </a:p>
            <a:p>
              <a:pPr marL="228600" indent="-228600">
                <a:lnSpc>
                  <a:spcPts val="1400"/>
                </a:lnSpc>
                <a:buAutoNum type="arabicPeriod" startAt="2"/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Less stress on parking  space</a:t>
              </a:r>
            </a:p>
            <a:p>
              <a:pPr marL="228600" indent="-228600">
                <a:lnSpc>
                  <a:spcPts val="1400"/>
                </a:lnSpc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3.  Save </a:t>
              </a:r>
              <a:r>
                <a:rPr lang="en-US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moeny</a:t>
              </a:r>
              <a:endPara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lnSpc>
                  <a:spcPts val="1400"/>
                </a:lnSpc>
                <a:buAutoNum type="arabicPeriod" startAt="2"/>
              </a:pPr>
              <a:endPara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lnSpc>
                  <a:spcPts val="1400"/>
                </a:lnSpc>
                <a:buAutoNum type="arabicPeriod"/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1"/>
            <p:cNvSpPr txBox="1"/>
            <p:nvPr/>
          </p:nvSpPr>
          <p:spPr>
            <a:xfrm>
              <a:off x="6736921" y="2165008"/>
              <a:ext cx="24490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Benifit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758735" y="3278184"/>
            <a:ext cx="4468065" cy="519646"/>
            <a:chOff x="6736921" y="2180774"/>
            <a:chExt cx="3301253" cy="519646"/>
          </a:xfrm>
        </p:grpSpPr>
        <p:sp>
          <p:nvSpPr>
            <p:cNvPr id="19" name="TextBox 11"/>
            <p:cNvSpPr txBox="1"/>
            <p:nvPr/>
          </p:nvSpPr>
          <p:spPr>
            <a:xfrm>
              <a:off x="6736921" y="2520884"/>
              <a:ext cx="3301253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Simple and Low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TextBox 11"/>
            <p:cNvSpPr txBox="1"/>
            <p:nvPr/>
          </p:nvSpPr>
          <p:spPr>
            <a:xfrm>
              <a:off x="6736921" y="2180774"/>
              <a:ext cx="24490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Cost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758733" y="4106716"/>
            <a:ext cx="4483832" cy="1058255"/>
            <a:chOff x="6736921" y="2180774"/>
            <a:chExt cx="3312903" cy="1058255"/>
          </a:xfrm>
        </p:grpSpPr>
        <p:sp>
          <p:nvSpPr>
            <p:cNvPr id="22" name="TextBox 11"/>
            <p:cNvSpPr txBox="1"/>
            <p:nvPr/>
          </p:nvSpPr>
          <p:spPr>
            <a:xfrm>
              <a:off x="6748571" y="2520884"/>
              <a:ext cx="3301253" cy="7181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28600" indent="-228600">
                <a:lnSpc>
                  <a:spcPts val="1400"/>
                </a:lnSpc>
                <a:buAutoNum type="arabicPeriod"/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CS hour and AOB</a:t>
              </a:r>
            </a:p>
            <a:p>
              <a:pPr marL="228600" indent="-228600">
                <a:lnSpc>
                  <a:spcPts val="1400"/>
                </a:lnSpc>
                <a:buAutoNum type="arabicPeriod" startAt="2"/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Delivery</a:t>
              </a:r>
            </a:p>
            <a:p>
              <a:pPr marL="228600" indent="-228600">
                <a:lnSpc>
                  <a:spcPts val="1400"/>
                </a:lnSpc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3. 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Taxi together </a:t>
              </a:r>
              <a:endPara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lnSpc>
                  <a:spcPts val="1400"/>
                </a:lnSpc>
                <a:buAutoNum type="arabicPeriod"/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TextBox 11"/>
            <p:cNvSpPr txBox="1"/>
            <p:nvPr/>
          </p:nvSpPr>
          <p:spPr>
            <a:xfrm>
              <a:off x="6736921" y="2180774"/>
              <a:ext cx="24490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Future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740503" y="450599"/>
            <a:ext cx="5061857" cy="954107"/>
            <a:chOff x="6096000" y="2061026"/>
            <a:chExt cx="5061857" cy="954107"/>
          </a:xfrm>
        </p:grpSpPr>
        <p:sp>
          <p:nvSpPr>
            <p:cNvPr id="29" name="文本框 28"/>
            <p:cNvSpPr txBox="1"/>
            <p:nvPr/>
          </p:nvSpPr>
          <p:spPr>
            <a:xfrm>
              <a:off x="6096000" y="2061026"/>
              <a:ext cx="32207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 smtClean="0">
                  <a:solidFill>
                    <a:schemeClr val="accent2"/>
                  </a:solidFill>
                </a:rPr>
                <a:t>3.3 Sustainability </a:t>
              </a:r>
            </a:p>
            <a:p>
              <a:endParaRPr lang="zh-CN" altLang="en-US" sz="2800" b="1" dirty="0">
                <a:solidFill>
                  <a:schemeClr val="accent2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</a:rPr>
                <a:t>3.3.1 Benefits, Cost &amp; Future 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RESTRICTED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3220149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15402" y="3011319"/>
            <a:ext cx="363259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CONTENTS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352704" y="2002567"/>
            <a:ext cx="5061857" cy="724150"/>
            <a:chOff x="6096000" y="2061026"/>
            <a:chExt cx="5061857" cy="724150"/>
          </a:xfrm>
        </p:grpSpPr>
        <p:sp>
          <p:nvSpPr>
            <p:cNvPr id="5" name="文本框 4"/>
            <p:cNvSpPr txBox="1"/>
            <p:nvPr/>
          </p:nvSpPr>
          <p:spPr>
            <a:xfrm>
              <a:off x="6096000" y="2061026"/>
              <a:ext cx="936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accent2"/>
                  </a:solidFill>
                </a:rPr>
                <a:t>What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096000" y="25081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171450" indent="-171450">
                <a:buFont typeface="Arial" panose="020B0604020202020204" pitchFamily="34" charset="0"/>
                <a:buChar char="•"/>
                <a:defRPr sz="1200">
                  <a:solidFill>
                    <a:schemeClr val="accent2"/>
                  </a:solidFill>
                </a:defRPr>
              </a:lvl1pPr>
            </a:lstStyle>
            <a:p>
              <a:r>
                <a:rPr lang="en-US" altLang="zh-CN" dirty="0" smtClean="0"/>
                <a:t>An </a:t>
              </a:r>
              <a:r>
                <a:rPr lang="en-US" altLang="zh-CN" dirty="0"/>
                <a:t>internal ridesharing system.</a:t>
              </a:r>
              <a:endParaRPr lang="en-US" altLang="zh-CN" dirty="0" smtClean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352704" y="2985614"/>
            <a:ext cx="5061857" cy="908816"/>
            <a:chOff x="6096000" y="2061026"/>
            <a:chExt cx="5061857" cy="908816"/>
          </a:xfrm>
        </p:grpSpPr>
        <p:sp>
          <p:nvSpPr>
            <p:cNvPr id="8" name="文本框 7"/>
            <p:cNvSpPr txBox="1"/>
            <p:nvPr/>
          </p:nvSpPr>
          <p:spPr>
            <a:xfrm>
              <a:off x="6096000" y="2061026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accent2"/>
                  </a:solidFill>
                </a:rPr>
                <a:t>Why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96000" y="2508177"/>
              <a:ext cx="5061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dirty="0" smtClean="0">
                  <a:solidFill>
                    <a:schemeClr val="accent2"/>
                  </a:solidFill>
                </a:rPr>
                <a:t>The problems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dirty="0" smtClean="0">
                  <a:solidFill>
                    <a:schemeClr val="accent2"/>
                  </a:solidFill>
                </a:rPr>
                <a:t>Others</a:t>
              </a:r>
              <a:endParaRPr lang="en-US" altLang="zh-CN" sz="12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352704" y="4058684"/>
            <a:ext cx="5061857" cy="1093482"/>
            <a:chOff x="6096000" y="2061026"/>
            <a:chExt cx="5061857" cy="1093482"/>
          </a:xfrm>
        </p:grpSpPr>
        <p:sp>
          <p:nvSpPr>
            <p:cNvPr id="11" name="文本框 10"/>
            <p:cNvSpPr txBox="1"/>
            <p:nvPr/>
          </p:nvSpPr>
          <p:spPr>
            <a:xfrm>
              <a:off x="6096000" y="2061026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accent2"/>
                  </a:solidFill>
                </a:rPr>
                <a:t>How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096000" y="2508177"/>
              <a:ext cx="5061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dirty="0" smtClean="0">
                  <a:solidFill>
                    <a:schemeClr val="accent2"/>
                  </a:solidFill>
                </a:rPr>
                <a:t>Benefit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dirty="0" smtClean="0">
                  <a:solidFill>
                    <a:schemeClr val="accent2"/>
                  </a:solidFill>
                </a:rPr>
                <a:t>Demo in #Red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dirty="0" smtClean="0">
                  <a:solidFill>
                    <a:schemeClr val="accent2"/>
                  </a:solidFill>
                </a:rPr>
                <a:t>Sustainability 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487735" y="2050788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87735" y="3012542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02.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87735" y="4064319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03.</a:t>
            </a: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691585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6000" advTm="0">
        <p15:prstTrans prst="curtains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</a:t>
            </a:r>
            <a:endParaRPr lang="en-US"/>
          </a:p>
        </p:txBody>
      </p:sp>
      <p:pic>
        <p:nvPicPr>
          <p:cNvPr id="31" name="图片 30" descr="teampho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7268" y="1212574"/>
            <a:ext cx="8445502" cy="4746791"/>
          </a:xfrm>
          <a:prstGeom prst="rect">
            <a:avLst/>
          </a:prstGeom>
        </p:spPr>
      </p:pic>
      <p:sp>
        <p:nvSpPr>
          <p:cNvPr id="32" name="文本框 6">
            <a:extLst>
              <a:ext uri="{FF2B5EF4-FFF2-40B4-BE49-F238E27FC236}">
                <a16:creationId xmlns=""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4421951" y="5569818"/>
            <a:ext cx="3347711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Thank you!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97256269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143661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What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D6626E2-178C-4D68-965A-3C6116D39E80}"/>
              </a:ext>
            </a:extLst>
          </p:cNvPr>
          <p:cNvSpPr txBox="1"/>
          <p:nvPr/>
        </p:nvSpPr>
        <p:spPr>
          <a:xfrm>
            <a:off x="874713" y="4079066"/>
            <a:ext cx="453548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400050" indent="-400050">
              <a:buFont typeface="+mj-lt"/>
              <a:buAutoNum type="romanUcPeriod"/>
              <a:defRPr sz="1400">
                <a:solidFill>
                  <a:schemeClr val="bg1">
                    <a:lumMod val="65000"/>
                  </a:schemeClr>
                </a:solidFill>
                <a:ea typeface="时尚中黑简体" panose="01010104010101010101" pitchFamily="2" charset="-122"/>
              </a:defRPr>
            </a:lvl1pPr>
          </a:lstStyle>
          <a:p>
            <a:r>
              <a:rPr lang="en-US" altLang="zh-CN" dirty="0"/>
              <a:t>An internal ridesharing </a:t>
            </a:r>
            <a:r>
              <a:rPr lang="en-US" altLang="zh-CN" dirty="0" smtClean="0"/>
              <a:t>system 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01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0514063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H_Other_2"/>
          <p:cNvSpPr/>
          <p:nvPr>
            <p:custDataLst>
              <p:tags r:id="rId2"/>
            </p:custDataLst>
          </p:nvPr>
        </p:nvSpPr>
        <p:spPr>
          <a:xfrm>
            <a:off x="1841273" y="1747386"/>
            <a:ext cx="304800" cy="304800"/>
          </a:xfrm>
          <a:custGeom>
            <a:avLst/>
            <a:gdLst>
              <a:gd name="connsiteX0" fmla="*/ 0 w 495300"/>
              <a:gd name="connsiteY0" fmla="*/ 0 h 495300"/>
              <a:gd name="connsiteX1" fmla="*/ 495300 w 495300"/>
              <a:gd name="connsiteY1" fmla="*/ 0 h 495300"/>
              <a:gd name="connsiteX2" fmla="*/ 495300 w 495300"/>
              <a:gd name="connsiteY2" fmla="*/ 85725 h 495300"/>
              <a:gd name="connsiteX3" fmla="*/ 85725 w 495300"/>
              <a:gd name="connsiteY3" fmla="*/ 85725 h 495300"/>
              <a:gd name="connsiteX4" fmla="*/ 85725 w 495300"/>
              <a:gd name="connsiteY4" fmla="*/ 495300 h 495300"/>
              <a:gd name="connsiteX5" fmla="*/ 0 w 49530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300" h="495300">
                <a:moveTo>
                  <a:pt x="0" y="0"/>
                </a:moveTo>
                <a:lnTo>
                  <a:pt x="495300" y="0"/>
                </a:lnTo>
                <a:lnTo>
                  <a:pt x="495300" y="85725"/>
                </a:lnTo>
                <a:lnTo>
                  <a:pt x="85725" y="85725"/>
                </a:lnTo>
                <a:lnTo>
                  <a:pt x="85725" y="495300"/>
                </a:lnTo>
                <a:lnTo>
                  <a:pt x="0" y="495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MH_Other_4"/>
          <p:cNvSpPr/>
          <p:nvPr>
            <p:custDataLst>
              <p:tags r:id="rId3"/>
            </p:custDataLst>
          </p:nvPr>
        </p:nvSpPr>
        <p:spPr>
          <a:xfrm rot="10800000">
            <a:off x="10416432" y="5350848"/>
            <a:ext cx="304800" cy="304800"/>
          </a:xfrm>
          <a:custGeom>
            <a:avLst/>
            <a:gdLst>
              <a:gd name="connsiteX0" fmla="*/ 0 w 495300"/>
              <a:gd name="connsiteY0" fmla="*/ 0 h 495300"/>
              <a:gd name="connsiteX1" fmla="*/ 495300 w 495300"/>
              <a:gd name="connsiteY1" fmla="*/ 0 h 495300"/>
              <a:gd name="connsiteX2" fmla="*/ 495300 w 495300"/>
              <a:gd name="connsiteY2" fmla="*/ 85725 h 495300"/>
              <a:gd name="connsiteX3" fmla="*/ 85725 w 495300"/>
              <a:gd name="connsiteY3" fmla="*/ 85725 h 495300"/>
              <a:gd name="connsiteX4" fmla="*/ 85725 w 495300"/>
              <a:gd name="connsiteY4" fmla="*/ 495300 h 495300"/>
              <a:gd name="connsiteX5" fmla="*/ 0 w 49530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300" h="495300">
                <a:moveTo>
                  <a:pt x="0" y="0"/>
                </a:moveTo>
                <a:lnTo>
                  <a:pt x="495300" y="0"/>
                </a:lnTo>
                <a:lnTo>
                  <a:pt x="495300" y="85725"/>
                </a:lnTo>
                <a:lnTo>
                  <a:pt x="85725" y="85725"/>
                </a:lnTo>
                <a:lnTo>
                  <a:pt x="85725" y="495300"/>
                </a:lnTo>
                <a:lnTo>
                  <a:pt x="0" y="495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119086" y="5111086"/>
            <a:ext cx="8302171" cy="42473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 Platform that benefits all HSBC folks commute from home to work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740503" y="450599"/>
            <a:ext cx="5061857" cy="698750"/>
            <a:chOff x="6096000" y="2061026"/>
            <a:chExt cx="5061857" cy="698750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1662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 smtClean="0">
                  <a:solidFill>
                    <a:schemeClr val="accent2"/>
                  </a:solidFill>
                </a:rPr>
                <a:t>1.1 What</a:t>
              </a:r>
              <a:endParaRPr lang="en-US" altLang="zh-CN" sz="2800" b="1" dirty="0">
                <a:solidFill>
                  <a:schemeClr val="accent2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An internal ridesharing system.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RESTRICTED</a:t>
            </a:r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1D5901D4-5B77-4A7C-AD3D-91303B92A4C0}"/>
              </a:ext>
            </a:extLst>
          </p:cNvPr>
          <p:cNvGrpSpPr/>
          <p:nvPr/>
        </p:nvGrpSpPr>
        <p:grpSpPr>
          <a:xfrm>
            <a:off x="3229336" y="2110243"/>
            <a:ext cx="6143671" cy="2686099"/>
            <a:chOff x="5769063" y="5331564"/>
            <a:chExt cx="12845871" cy="5616400"/>
          </a:xfrm>
        </p:grpSpPr>
        <p:sp>
          <p:nvSpPr>
            <p:cNvPr id="19" name="Rectangle 527">
              <a:extLst>
                <a:ext uri="{FF2B5EF4-FFF2-40B4-BE49-F238E27FC236}">
                  <a16:creationId xmlns="" xmlns:a16="http://schemas.microsoft.com/office/drawing/2014/main" id="{77D0A7D8-1DDB-4EF4-8782-396478D53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5927" y="7728524"/>
              <a:ext cx="23487" cy="145956"/>
            </a:xfrm>
            <a:prstGeom prst="rect">
              <a:avLst/>
            </a:prstGeom>
            <a:solidFill>
              <a:srgbClr val="162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20" name="Rectangle 528">
              <a:extLst>
                <a:ext uri="{FF2B5EF4-FFF2-40B4-BE49-F238E27FC236}">
                  <a16:creationId xmlns="" xmlns:a16="http://schemas.microsoft.com/office/drawing/2014/main" id="{FC6D767E-11E8-46EF-8413-62A5EBFA0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5927" y="8610975"/>
              <a:ext cx="23487" cy="144279"/>
            </a:xfrm>
            <a:prstGeom prst="rect">
              <a:avLst/>
            </a:prstGeom>
            <a:solidFill>
              <a:srgbClr val="162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21" name="Rectangle 529">
              <a:extLst>
                <a:ext uri="{FF2B5EF4-FFF2-40B4-BE49-F238E27FC236}">
                  <a16:creationId xmlns="" xmlns:a16="http://schemas.microsoft.com/office/drawing/2014/main" id="{C0585B69-F778-4967-AE41-280D28E1A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5927" y="8315707"/>
              <a:ext cx="23487" cy="147633"/>
            </a:xfrm>
            <a:prstGeom prst="rect">
              <a:avLst/>
            </a:prstGeom>
            <a:solidFill>
              <a:srgbClr val="162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22" name="Rectangle 530">
              <a:extLst>
                <a:ext uri="{FF2B5EF4-FFF2-40B4-BE49-F238E27FC236}">
                  <a16:creationId xmlns="" xmlns:a16="http://schemas.microsoft.com/office/drawing/2014/main" id="{A4AC7222-6644-48A7-A8C0-F2BAA665F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5927" y="8022116"/>
              <a:ext cx="23487" cy="147633"/>
            </a:xfrm>
            <a:prstGeom prst="rect">
              <a:avLst/>
            </a:prstGeom>
            <a:solidFill>
              <a:srgbClr val="162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23" name="Rectangle 531">
              <a:extLst>
                <a:ext uri="{FF2B5EF4-FFF2-40B4-BE49-F238E27FC236}">
                  <a16:creationId xmlns="" xmlns:a16="http://schemas.microsoft.com/office/drawing/2014/main" id="{0AE8C6AA-7F88-44BC-AF76-933EDD8E0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5927" y="8904569"/>
              <a:ext cx="23487" cy="147633"/>
            </a:xfrm>
            <a:prstGeom prst="rect">
              <a:avLst/>
            </a:prstGeom>
            <a:solidFill>
              <a:srgbClr val="162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30" name="Rectangle 532">
              <a:extLst>
                <a:ext uri="{FF2B5EF4-FFF2-40B4-BE49-F238E27FC236}">
                  <a16:creationId xmlns="" xmlns:a16="http://schemas.microsoft.com/office/drawing/2014/main" id="{2C788A98-6BFC-469F-BDAA-FB1F990B5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5927" y="10374203"/>
              <a:ext cx="23487" cy="145956"/>
            </a:xfrm>
            <a:prstGeom prst="rect">
              <a:avLst/>
            </a:prstGeom>
            <a:solidFill>
              <a:srgbClr val="162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31" name="Rectangle 533">
              <a:extLst>
                <a:ext uri="{FF2B5EF4-FFF2-40B4-BE49-F238E27FC236}">
                  <a16:creationId xmlns="" xmlns:a16="http://schemas.microsoft.com/office/drawing/2014/main" id="{E38CFC25-D73B-43FA-83D7-6122E3359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5927" y="10078934"/>
              <a:ext cx="23487" cy="147633"/>
            </a:xfrm>
            <a:prstGeom prst="rect">
              <a:avLst/>
            </a:prstGeom>
            <a:solidFill>
              <a:srgbClr val="162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32" name="Rectangle 534">
              <a:extLst>
                <a:ext uri="{FF2B5EF4-FFF2-40B4-BE49-F238E27FC236}">
                  <a16:creationId xmlns="" xmlns:a16="http://schemas.microsoft.com/office/drawing/2014/main" id="{AE326043-0C72-4B9A-B4A6-827D04E4E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5927" y="9196481"/>
              <a:ext cx="23487" cy="147633"/>
            </a:xfrm>
            <a:prstGeom prst="rect">
              <a:avLst/>
            </a:prstGeom>
            <a:solidFill>
              <a:srgbClr val="162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33" name="Rectangle 535">
              <a:extLst>
                <a:ext uri="{FF2B5EF4-FFF2-40B4-BE49-F238E27FC236}">
                  <a16:creationId xmlns="" xmlns:a16="http://schemas.microsoft.com/office/drawing/2014/main" id="{896E1754-B0D5-4D3F-BB2D-1769A2B0E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5927" y="9785341"/>
              <a:ext cx="23487" cy="147633"/>
            </a:xfrm>
            <a:prstGeom prst="rect">
              <a:avLst/>
            </a:prstGeom>
            <a:solidFill>
              <a:srgbClr val="162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34" name="Rectangle 536">
              <a:extLst>
                <a:ext uri="{FF2B5EF4-FFF2-40B4-BE49-F238E27FC236}">
                  <a16:creationId xmlns="" xmlns:a16="http://schemas.microsoft.com/office/drawing/2014/main" id="{EA321679-37C9-4AD5-87BB-A1CC0B28D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5927" y="9493429"/>
              <a:ext cx="23487" cy="144279"/>
            </a:xfrm>
            <a:prstGeom prst="rect">
              <a:avLst/>
            </a:prstGeom>
            <a:solidFill>
              <a:srgbClr val="162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35" name="Freeform 538">
              <a:extLst>
                <a:ext uri="{FF2B5EF4-FFF2-40B4-BE49-F238E27FC236}">
                  <a16:creationId xmlns="" xmlns:a16="http://schemas.microsoft.com/office/drawing/2014/main" id="{5ACAA112-5D6F-4059-BFA4-BFDD3E38F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8886" y="9226680"/>
              <a:ext cx="28520" cy="72141"/>
            </a:xfrm>
            <a:custGeom>
              <a:avLst/>
              <a:gdLst>
                <a:gd name="T0" fmla="*/ 15 w 17"/>
                <a:gd name="T1" fmla="*/ 43 h 43"/>
                <a:gd name="T2" fmla="*/ 0 w 17"/>
                <a:gd name="T3" fmla="*/ 43 h 43"/>
                <a:gd name="T4" fmla="*/ 0 w 17"/>
                <a:gd name="T5" fmla="*/ 43 h 43"/>
                <a:gd name="T6" fmla="*/ 2 w 17"/>
                <a:gd name="T7" fmla="*/ 0 h 43"/>
                <a:gd name="T8" fmla="*/ 17 w 17"/>
                <a:gd name="T9" fmla="*/ 0 h 43"/>
                <a:gd name="T10" fmla="*/ 17 w 17"/>
                <a:gd name="T11" fmla="*/ 0 h 43"/>
                <a:gd name="T12" fmla="*/ 15 w 17"/>
                <a:gd name="T13" fmla="*/ 43 h 43"/>
                <a:gd name="T14" fmla="*/ 15 w 17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43">
                  <a:moveTo>
                    <a:pt x="15" y="43"/>
                  </a:moveTo>
                  <a:lnTo>
                    <a:pt x="0" y="43"/>
                  </a:lnTo>
                  <a:lnTo>
                    <a:pt x="0" y="43"/>
                  </a:lnTo>
                  <a:lnTo>
                    <a:pt x="2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5" y="43"/>
                  </a:lnTo>
                  <a:lnTo>
                    <a:pt x="15" y="43"/>
                  </a:lnTo>
                  <a:close/>
                </a:path>
              </a:pathLst>
            </a:custGeom>
            <a:solidFill>
              <a:srgbClr val="162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36" name="Freeform 539">
              <a:extLst>
                <a:ext uri="{FF2B5EF4-FFF2-40B4-BE49-F238E27FC236}">
                  <a16:creationId xmlns="" xmlns:a16="http://schemas.microsoft.com/office/drawing/2014/main" id="{1FA321AE-D683-492F-80FD-AFEC06EFD8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3982" y="6654819"/>
              <a:ext cx="3880437" cy="2424226"/>
            </a:xfrm>
            <a:custGeom>
              <a:avLst/>
              <a:gdLst>
                <a:gd name="T0" fmla="*/ 0 w 2313"/>
                <a:gd name="T1" fmla="*/ 1443 h 1445"/>
                <a:gd name="T2" fmla="*/ 29 w 2313"/>
                <a:gd name="T3" fmla="*/ 1359 h 1445"/>
                <a:gd name="T4" fmla="*/ 15 w 2313"/>
                <a:gd name="T5" fmla="*/ 1445 h 1445"/>
                <a:gd name="T6" fmla="*/ 38 w 2313"/>
                <a:gd name="T7" fmla="*/ 1269 h 1445"/>
                <a:gd name="T8" fmla="*/ 67 w 2313"/>
                <a:gd name="T9" fmla="*/ 1186 h 1445"/>
                <a:gd name="T10" fmla="*/ 65 w 2313"/>
                <a:gd name="T11" fmla="*/ 1233 h 1445"/>
                <a:gd name="T12" fmla="*/ 117 w 2313"/>
                <a:gd name="T13" fmla="*/ 1110 h 1445"/>
                <a:gd name="T14" fmla="*/ 123 w 2313"/>
                <a:gd name="T15" fmla="*/ 1063 h 1445"/>
                <a:gd name="T16" fmla="*/ 159 w 2313"/>
                <a:gd name="T17" fmla="*/ 1033 h 1445"/>
                <a:gd name="T18" fmla="*/ 117 w 2313"/>
                <a:gd name="T19" fmla="*/ 1110 h 1445"/>
                <a:gd name="T20" fmla="*/ 193 w 2313"/>
                <a:gd name="T21" fmla="*/ 948 h 1445"/>
                <a:gd name="T22" fmla="*/ 256 w 2313"/>
                <a:gd name="T23" fmla="*/ 885 h 1445"/>
                <a:gd name="T24" fmla="*/ 206 w 2313"/>
                <a:gd name="T25" fmla="*/ 957 h 1445"/>
                <a:gd name="T26" fmla="*/ 301 w 2313"/>
                <a:gd name="T27" fmla="*/ 808 h 1445"/>
                <a:gd name="T28" fmla="*/ 362 w 2313"/>
                <a:gd name="T29" fmla="*/ 741 h 1445"/>
                <a:gd name="T30" fmla="*/ 342 w 2313"/>
                <a:gd name="T31" fmla="*/ 784 h 1445"/>
                <a:gd name="T32" fmla="*/ 436 w 2313"/>
                <a:gd name="T33" fmla="*/ 691 h 1445"/>
                <a:gd name="T34" fmla="*/ 492 w 2313"/>
                <a:gd name="T35" fmla="*/ 621 h 1445"/>
                <a:gd name="T36" fmla="*/ 436 w 2313"/>
                <a:gd name="T37" fmla="*/ 691 h 1445"/>
                <a:gd name="T38" fmla="*/ 560 w 2313"/>
                <a:gd name="T39" fmla="*/ 565 h 1445"/>
                <a:gd name="T40" fmla="*/ 641 w 2313"/>
                <a:gd name="T41" fmla="*/ 523 h 1445"/>
                <a:gd name="T42" fmla="*/ 571 w 2313"/>
                <a:gd name="T43" fmla="*/ 576 h 1445"/>
                <a:gd name="T44" fmla="*/ 706 w 2313"/>
                <a:gd name="T45" fmla="*/ 462 h 1445"/>
                <a:gd name="T46" fmla="*/ 791 w 2313"/>
                <a:gd name="T47" fmla="*/ 428 h 1445"/>
                <a:gd name="T48" fmla="*/ 866 w 2313"/>
                <a:gd name="T49" fmla="*/ 385 h 1445"/>
                <a:gd name="T50" fmla="*/ 938 w 2313"/>
                <a:gd name="T51" fmla="*/ 329 h 1445"/>
                <a:gd name="T52" fmla="*/ 866 w 2313"/>
                <a:gd name="T53" fmla="*/ 385 h 1445"/>
                <a:gd name="T54" fmla="*/ 1019 w 2313"/>
                <a:gd name="T55" fmla="*/ 291 h 1445"/>
                <a:gd name="T56" fmla="*/ 1106 w 2313"/>
                <a:gd name="T57" fmla="*/ 270 h 1445"/>
                <a:gd name="T58" fmla="*/ 1025 w 2313"/>
                <a:gd name="T59" fmla="*/ 304 h 1445"/>
                <a:gd name="T60" fmla="*/ 1183 w 2313"/>
                <a:gd name="T61" fmla="*/ 223 h 1445"/>
                <a:gd name="T62" fmla="*/ 1271 w 2313"/>
                <a:gd name="T63" fmla="*/ 205 h 1445"/>
                <a:gd name="T64" fmla="*/ 1356 w 2313"/>
                <a:gd name="T65" fmla="*/ 176 h 1445"/>
                <a:gd name="T66" fmla="*/ 1435 w 2313"/>
                <a:gd name="T67" fmla="*/ 136 h 1445"/>
                <a:gd name="T68" fmla="*/ 1356 w 2313"/>
                <a:gd name="T69" fmla="*/ 176 h 1445"/>
                <a:gd name="T70" fmla="*/ 1521 w 2313"/>
                <a:gd name="T71" fmla="*/ 113 h 1445"/>
                <a:gd name="T72" fmla="*/ 1611 w 2313"/>
                <a:gd name="T73" fmla="*/ 106 h 1445"/>
                <a:gd name="T74" fmla="*/ 1525 w 2313"/>
                <a:gd name="T75" fmla="*/ 127 h 1445"/>
                <a:gd name="T76" fmla="*/ 1694 w 2313"/>
                <a:gd name="T77" fmla="*/ 73 h 1445"/>
                <a:gd name="T78" fmla="*/ 1784 w 2313"/>
                <a:gd name="T79" fmla="*/ 70 h 1445"/>
                <a:gd name="T80" fmla="*/ 1872 w 2313"/>
                <a:gd name="T81" fmla="*/ 55 h 1445"/>
                <a:gd name="T82" fmla="*/ 1957 w 2313"/>
                <a:gd name="T83" fmla="*/ 28 h 1445"/>
                <a:gd name="T84" fmla="*/ 1872 w 2313"/>
                <a:gd name="T85" fmla="*/ 55 h 1445"/>
                <a:gd name="T86" fmla="*/ 2047 w 2313"/>
                <a:gd name="T87" fmla="*/ 18 h 1445"/>
                <a:gd name="T88" fmla="*/ 2135 w 2313"/>
                <a:gd name="T89" fmla="*/ 25 h 1445"/>
                <a:gd name="T90" fmla="*/ 2047 w 2313"/>
                <a:gd name="T91" fmla="*/ 32 h 1445"/>
                <a:gd name="T92" fmla="*/ 2223 w 2313"/>
                <a:gd name="T93" fmla="*/ 3 h 1445"/>
                <a:gd name="T94" fmla="*/ 2313 w 2313"/>
                <a:gd name="T95" fmla="*/ 14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13" h="1445">
                  <a:moveTo>
                    <a:pt x="15" y="1445"/>
                  </a:moveTo>
                  <a:lnTo>
                    <a:pt x="0" y="1443"/>
                  </a:lnTo>
                  <a:lnTo>
                    <a:pt x="0" y="1443"/>
                  </a:lnTo>
                  <a:lnTo>
                    <a:pt x="8" y="1400"/>
                  </a:lnTo>
                  <a:lnTo>
                    <a:pt x="15" y="1355"/>
                  </a:lnTo>
                  <a:lnTo>
                    <a:pt x="29" y="1359"/>
                  </a:lnTo>
                  <a:lnTo>
                    <a:pt x="29" y="1359"/>
                  </a:lnTo>
                  <a:lnTo>
                    <a:pt x="22" y="1402"/>
                  </a:lnTo>
                  <a:lnTo>
                    <a:pt x="15" y="1445"/>
                  </a:lnTo>
                  <a:lnTo>
                    <a:pt x="15" y="1445"/>
                  </a:lnTo>
                  <a:close/>
                  <a:moveTo>
                    <a:pt x="53" y="1274"/>
                  </a:moveTo>
                  <a:lnTo>
                    <a:pt x="38" y="1269"/>
                  </a:lnTo>
                  <a:lnTo>
                    <a:pt x="38" y="1269"/>
                  </a:lnTo>
                  <a:lnTo>
                    <a:pt x="53" y="1227"/>
                  </a:lnTo>
                  <a:lnTo>
                    <a:pt x="67" y="1186"/>
                  </a:lnTo>
                  <a:lnTo>
                    <a:pt x="81" y="1191"/>
                  </a:lnTo>
                  <a:lnTo>
                    <a:pt x="81" y="1191"/>
                  </a:lnTo>
                  <a:lnTo>
                    <a:pt x="65" y="1233"/>
                  </a:lnTo>
                  <a:lnTo>
                    <a:pt x="53" y="1274"/>
                  </a:lnTo>
                  <a:lnTo>
                    <a:pt x="53" y="1274"/>
                  </a:lnTo>
                  <a:close/>
                  <a:moveTo>
                    <a:pt x="117" y="1110"/>
                  </a:moveTo>
                  <a:lnTo>
                    <a:pt x="103" y="1103"/>
                  </a:lnTo>
                  <a:lnTo>
                    <a:pt x="103" y="1103"/>
                  </a:lnTo>
                  <a:lnTo>
                    <a:pt x="123" y="1063"/>
                  </a:lnTo>
                  <a:lnTo>
                    <a:pt x="146" y="1024"/>
                  </a:lnTo>
                  <a:lnTo>
                    <a:pt x="159" y="1033"/>
                  </a:lnTo>
                  <a:lnTo>
                    <a:pt x="159" y="1033"/>
                  </a:lnTo>
                  <a:lnTo>
                    <a:pt x="137" y="1071"/>
                  </a:lnTo>
                  <a:lnTo>
                    <a:pt x="117" y="1110"/>
                  </a:lnTo>
                  <a:lnTo>
                    <a:pt x="117" y="1110"/>
                  </a:lnTo>
                  <a:close/>
                  <a:moveTo>
                    <a:pt x="206" y="957"/>
                  </a:moveTo>
                  <a:lnTo>
                    <a:pt x="193" y="948"/>
                  </a:lnTo>
                  <a:lnTo>
                    <a:pt x="193" y="948"/>
                  </a:lnTo>
                  <a:lnTo>
                    <a:pt x="218" y="912"/>
                  </a:lnTo>
                  <a:lnTo>
                    <a:pt x="245" y="876"/>
                  </a:lnTo>
                  <a:lnTo>
                    <a:pt x="256" y="885"/>
                  </a:lnTo>
                  <a:lnTo>
                    <a:pt x="256" y="885"/>
                  </a:lnTo>
                  <a:lnTo>
                    <a:pt x="231" y="921"/>
                  </a:lnTo>
                  <a:lnTo>
                    <a:pt x="206" y="957"/>
                  </a:lnTo>
                  <a:lnTo>
                    <a:pt x="206" y="957"/>
                  </a:lnTo>
                  <a:close/>
                  <a:moveTo>
                    <a:pt x="312" y="817"/>
                  </a:moveTo>
                  <a:lnTo>
                    <a:pt x="301" y="808"/>
                  </a:lnTo>
                  <a:lnTo>
                    <a:pt x="301" y="808"/>
                  </a:lnTo>
                  <a:lnTo>
                    <a:pt x="330" y="775"/>
                  </a:lnTo>
                  <a:lnTo>
                    <a:pt x="362" y="741"/>
                  </a:lnTo>
                  <a:lnTo>
                    <a:pt x="371" y="752"/>
                  </a:lnTo>
                  <a:lnTo>
                    <a:pt x="371" y="752"/>
                  </a:lnTo>
                  <a:lnTo>
                    <a:pt x="342" y="784"/>
                  </a:lnTo>
                  <a:lnTo>
                    <a:pt x="312" y="817"/>
                  </a:lnTo>
                  <a:lnTo>
                    <a:pt x="312" y="817"/>
                  </a:lnTo>
                  <a:close/>
                  <a:moveTo>
                    <a:pt x="436" y="691"/>
                  </a:moveTo>
                  <a:lnTo>
                    <a:pt x="425" y="680"/>
                  </a:lnTo>
                  <a:lnTo>
                    <a:pt x="425" y="680"/>
                  </a:lnTo>
                  <a:lnTo>
                    <a:pt x="492" y="621"/>
                  </a:lnTo>
                  <a:lnTo>
                    <a:pt x="501" y="631"/>
                  </a:lnTo>
                  <a:lnTo>
                    <a:pt x="501" y="631"/>
                  </a:lnTo>
                  <a:lnTo>
                    <a:pt x="436" y="691"/>
                  </a:lnTo>
                  <a:lnTo>
                    <a:pt x="436" y="691"/>
                  </a:lnTo>
                  <a:close/>
                  <a:moveTo>
                    <a:pt x="571" y="576"/>
                  </a:moveTo>
                  <a:lnTo>
                    <a:pt x="560" y="565"/>
                  </a:lnTo>
                  <a:lnTo>
                    <a:pt x="560" y="565"/>
                  </a:lnTo>
                  <a:lnTo>
                    <a:pt x="632" y="511"/>
                  </a:lnTo>
                  <a:lnTo>
                    <a:pt x="641" y="523"/>
                  </a:lnTo>
                  <a:lnTo>
                    <a:pt x="641" y="523"/>
                  </a:lnTo>
                  <a:lnTo>
                    <a:pt x="571" y="576"/>
                  </a:lnTo>
                  <a:lnTo>
                    <a:pt x="571" y="576"/>
                  </a:lnTo>
                  <a:close/>
                  <a:moveTo>
                    <a:pt x="715" y="475"/>
                  </a:moveTo>
                  <a:lnTo>
                    <a:pt x="706" y="462"/>
                  </a:lnTo>
                  <a:lnTo>
                    <a:pt x="706" y="462"/>
                  </a:lnTo>
                  <a:lnTo>
                    <a:pt x="782" y="415"/>
                  </a:lnTo>
                  <a:lnTo>
                    <a:pt x="791" y="428"/>
                  </a:lnTo>
                  <a:lnTo>
                    <a:pt x="791" y="428"/>
                  </a:lnTo>
                  <a:lnTo>
                    <a:pt x="715" y="475"/>
                  </a:lnTo>
                  <a:lnTo>
                    <a:pt x="715" y="475"/>
                  </a:lnTo>
                  <a:close/>
                  <a:moveTo>
                    <a:pt x="866" y="385"/>
                  </a:moveTo>
                  <a:lnTo>
                    <a:pt x="859" y="370"/>
                  </a:lnTo>
                  <a:lnTo>
                    <a:pt x="859" y="370"/>
                  </a:lnTo>
                  <a:lnTo>
                    <a:pt x="938" y="329"/>
                  </a:lnTo>
                  <a:lnTo>
                    <a:pt x="945" y="343"/>
                  </a:lnTo>
                  <a:lnTo>
                    <a:pt x="945" y="343"/>
                  </a:lnTo>
                  <a:lnTo>
                    <a:pt x="866" y="385"/>
                  </a:lnTo>
                  <a:lnTo>
                    <a:pt x="866" y="385"/>
                  </a:lnTo>
                  <a:close/>
                  <a:moveTo>
                    <a:pt x="1025" y="304"/>
                  </a:moveTo>
                  <a:lnTo>
                    <a:pt x="1019" y="291"/>
                  </a:lnTo>
                  <a:lnTo>
                    <a:pt x="1019" y="291"/>
                  </a:lnTo>
                  <a:lnTo>
                    <a:pt x="1100" y="255"/>
                  </a:lnTo>
                  <a:lnTo>
                    <a:pt x="1106" y="270"/>
                  </a:lnTo>
                  <a:lnTo>
                    <a:pt x="1106" y="270"/>
                  </a:lnTo>
                  <a:lnTo>
                    <a:pt x="1025" y="304"/>
                  </a:lnTo>
                  <a:lnTo>
                    <a:pt x="1025" y="304"/>
                  </a:lnTo>
                  <a:close/>
                  <a:moveTo>
                    <a:pt x="1188" y="235"/>
                  </a:moveTo>
                  <a:lnTo>
                    <a:pt x="1183" y="223"/>
                  </a:lnTo>
                  <a:lnTo>
                    <a:pt x="1183" y="223"/>
                  </a:lnTo>
                  <a:lnTo>
                    <a:pt x="1266" y="190"/>
                  </a:lnTo>
                  <a:lnTo>
                    <a:pt x="1271" y="205"/>
                  </a:lnTo>
                  <a:lnTo>
                    <a:pt x="1271" y="205"/>
                  </a:lnTo>
                  <a:lnTo>
                    <a:pt x="1188" y="235"/>
                  </a:lnTo>
                  <a:lnTo>
                    <a:pt x="1188" y="235"/>
                  </a:lnTo>
                  <a:close/>
                  <a:moveTo>
                    <a:pt x="1356" y="176"/>
                  </a:moveTo>
                  <a:lnTo>
                    <a:pt x="1350" y="163"/>
                  </a:lnTo>
                  <a:lnTo>
                    <a:pt x="1350" y="163"/>
                  </a:lnTo>
                  <a:lnTo>
                    <a:pt x="1435" y="136"/>
                  </a:lnTo>
                  <a:lnTo>
                    <a:pt x="1440" y="151"/>
                  </a:lnTo>
                  <a:lnTo>
                    <a:pt x="1440" y="151"/>
                  </a:lnTo>
                  <a:lnTo>
                    <a:pt x="1356" y="176"/>
                  </a:lnTo>
                  <a:lnTo>
                    <a:pt x="1356" y="176"/>
                  </a:lnTo>
                  <a:close/>
                  <a:moveTo>
                    <a:pt x="1525" y="127"/>
                  </a:moveTo>
                  <a:lnTo>
                    <a:pt x="1521" y="113"/>
                  </a:lnTo>
                  <a:lnTo>
                    <a:pt x="1521" y="113"/>
                  </a:lnTo>
                  <a:lnTo>
                    <a:pt x="1608" y="91"/>
                  </a:lnTo>
                  <a:lnTo>
                    <a:pt x="1611" y="106"/>
                  </a:lnTo>
                  <a:lnTo>
                    <a:pt x="1611" y="106"/>
                  </a:lnTo>
                  <a:lnTo>
                    <a:pt x="1525" y="127"/>
                  </a:lnTo>
                  <a:lnTo>
                    <a:pt x="1525" y="127"/>
                  </a:lnTo>
                  <a:close/>
                  <a:moveTo>
                    <a:pt x="1698" y="88"/>
                  </a:moveTo>
                  <a:lnTo>
                    <a:pt x="1694" y="73"/>
                  </a:lnTo>
                  <a:lnTo>
                    <a:pt x="1694" y="73"/>
                  </a:lnTo>
                  <a:lnTo>
                    <a:pt x="1782" y="55"/>
                  </a:lnTo>
                  <a:lnTo>
                    <a:pt x="1784" y="70"/>
                  </a:lnTo>
                  <a:lnTo>
                    <a:pt x="1784" y="70"/>
                  </a:lnTo>
                  <a:lnTo>
                    <a:pt x="1698" y="88"/>
                  </a:lnTo>
                  <a:lnTo>
                    <a:pt x="1698" y="88"/>
                  </a:lnTo>
                  <a:close/>
                  <a:moveTo>
                    <a:pt x="1872" y="55"/>
                  </a:moveTo>
                  <a:lnTo>
                    <a:pt x="1871" y="41"/>
                  </a:lnTo>
                  <a:lnTo>
                    <a:pt x="1871" y="41"/>
                  </a:lnTo>
                  <a:lnTo>
                    <a:pt x="1957" y="28"/>
                  </a:lnTo>
                  <a:lnTo>
                    <a:pt x="1959" y="43"/>
                  </a:lnTo>
                  <a:lnTo>
                    <a:pt x="1959" y="43"/>
                  </a:lnTo>
                  <a:lnTo>
                    <a:pt x="1872" y="55"/>
                  </a:lnTo>
                  <a:lnTo>
                    <a:pt x="1872" y="55"/>
                  </a:lnTo>
                  <a:close/>
                  <a:moveTo>
                    <a:pt x="2047" y="32"/>
                  </a:moveTo>
                  <a:lnTo>
                    <a:pt x="2047" y="18"/>
                  </a:lnTo>
                  <a:lnTo>
                    <a:pt x="2047" y="18"/>
                  </a:lnTo>
                  <a:lnTo>
                    <a:pt x="2135" y="10"/>
                  </a:lnTo>
                  <a:lnTo>
                    <a:pt x="2135" y="25"/>
                  </a:lnTo>
                  <a:lnTo>
                    <a:pt x="2135" y="25"/>
                  </a:lnTo>
                  <a:lnTo>
                    <a:pt x="2047" y="32"/>
                  </a:lnTo>
                  <a:lnTo>
                    <a:pt x="2047" y="32"/>
                  </a:lnTo>
                  <a:close/>
                  <a:moveTo>
                    <a:pt x="2223" y="18"/>
                  </a:moveTo>
                  <a:lnTo>
                    <a:pt x="2223" y="3"/>
                  </a:lnTo>
                  <a:lnTo>
                    <a:pt x="2223" y="3"/>
                  </a:lnTo>
                  <a:lnTo>
                    <a:pt x="2312" y="0"/>
                  </a:lnTo>
                  <a:lnTo>
                    <a:pt x="2313" y="14"/>
                  </a:lnTo>
                  <a:lnTo>
                    <a:pt x="2313" y="14"/>
                  </a:lnTo>
                  <a:lnTo>
                    <a:pt x="2223" y="18"/>
                  </a:lnTo>
                  <a:lnTo>
                    <a:pt x="2223" y="18"/>
                  </a:lnTo>
                  <a:close/>
                </a:path>
              </a:pathLst>
            </a:custGeom>
            <a:solidFill>
              <a:srgbClr val="162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37" name="Freeform 541">
              <a:extLst>
                <a:ext uri="{FF2B5EF4-FFF2-40B4-BE49-F238E27FC236}">
                  <a16:creationId xmlns="" xmlns:a16="http://schemas.microsoft.com/office/drawing/2014/main" id="{A9F0687D-AC00-4238-BF4E-742170724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1361" y="9226680"/>
              <a:ext cx="23487" cy="72141"/>
            </a:xfrm>
            <a:custGeom>
              <a:avLst/>
              <a:gdLst>
                <a:gd name="T0" fmla="*/ 14 w 14"/>
                <a:gd name="T1" fmla="*/ 43 h 43"/>
                <a:gd name="T2" fmla="*/ 0 w 14"/>
                <a:gd name="T3" fmla="*/ 43 h 43"/>
                <a:gd name="T4" fmla="*/ 0 w 14"/>
                <a:gd name="T5" fmla="*/ 43 h 43"/>
                <a:gd name="T6" fmla="*/ 0 w 14"/>
                <a:gd name="T7" fmla="*/ 0 h 43"/>
                <a:gd name="T8" fmla="*/ 14 w 14"/>
                <a:gd name="T9" fmla="*/ 0 h 43"/>
                <a:gd name="T10" fmla="*/ 14 w 14"/>
                <a:gd name="T11" fmla="*/ 0 h 43"/>
                <a:gd name="T12" fmla="*/ 14 w 14"/>
                <a:gd name="T13" fmla="*/ 43 h 43"/>
                <a:gd name="T14" fmla="*/ 14 w 14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0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43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162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38" name="Freeform 542">
              <a:extLst>
                <a:ext uri="{FF2B5EF4-FFF2-40B4-BE49-F238E27FC236}">
                  <a16:creationId xmlns="" xmlns:a16="http://schemas.microsoft.com/office/drawing/2014/main" id="{958BEAC6-C278-4EC7-A55A-1DA445A0C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92670" y="6654819"/>
              <a:ext cx="3877081" cy="2424226"/>
            </a:xfrm>
            <a:custGeom>
              <a:avLst/>
              <a:gdLst>
                <a:gd name="T0" fmla="*/ 2292 w 2311"/>
                <a:gd name="T1" fmla="*/ 1402 h 1445"/>
                <a:gd name="T2" fmla="*/ 2297 w 2311"/>
                <a:gd name="T3" fmla="*/ 1355 h 1445"/>
                <a:gd name="T4" fmla="*/ 2297 w 2311"/>
                <a:gd name="T5" fmla="*/ 1445 h 1445"/>
                <a:gd name="T6" fmla="*/ 2247 w 2311"/>
                <a:gd name="T7" fmla="*/ 1233 h 1445"/>
                <a:gd name="T8" fmla="*/ 2245 w 2311"/>
                <a:gd name="T9" fmla="*/ 1186 h 1445"/>
                <a:gd name="T10" fmla="*/ 2261 w 2311"/>
                <a:gd name="T11" fmla="*/ 1274 h 1445"/>
                <a:gd name="T12" fmla="*/ 2176 w 2311"/>
                <a:gd name="T13" fmla="*/ 1071 h 1445"/>
                <a:gd name="T14" fmla="*/ 2167 w 2311"/>
                <a:gd name="T15" fmla="*/ 1024 h 1445"/>
                <a:gd name="T16" fmla="*/ 2196 w 2311"/>
                <a:gd name="T17" fmla="*/ 1110 h 1445"/>
                <a:gd name="T18" fmla="*/ 2083 w 2311"/>
                <a:gd name="T19" fmla="*/ 921 h 1445"/>
                <a:gd name="T20" fmla="*/ 2068 w 2311"/>
                <a:gd name="T21" fmla="*/ 876 h 1445"/>
                <a:gd name="T22" fmla="*/ 2108 w 2311"/>
                <a:gd name="T23" fmla="*/ 957 h 1445"/>
                <a:gd name="T24" fmla="*/ 1971 w 2311"/>
                <a:gd name="T25" fmla="*/ 784 h 1445"/>
                <a:gd name="T26" fmla="*/ 1951 w 2311"/>
                <a:gd name="T27" fmla="*/ 741 h 1445"/>
                <a:gd name="T28" fmla="*/ 2000 w 2311"/>
                <a:gd name="T29" fmla="*/ 817 h 1445"/>
                <a:gd name="T30" fmla="*/ 1811 w 2311"/>
                <a:gd name="T31" fmla="*/ 631 h 1445"/>
                <a:gd name="T32" fmla="*/ 1854 w 2311"/>
                <a:gd name="T33" fmla="*/ 649 h 1445"/>
                <a:gd name="T34" fmla="*/ 1743 w 2311"/>
                <a:gd name="T35" fmla="*/ 576 h 1445"/>
                <a:gd name="T36" fmla="*/ 1680 w 2311"/>
                <a:gd name="T37" fmla="*/ 511 h 1445"/>
                <a:gd name="T38" fmla="*/ 1743 w 2311"/>
                <a:gd name="T39" fmla="*/ 576 h 1445"/>
                <a:gd name="T40" fmla="*/ 1523 w 2311"/>
                <a:gd name="T41" fmla="*/ 428 h 1445"/>
                <a:gd name="T42" fmla="*/ 1606 w 2311"/>
                <a:gd name="T43" fmla="*/ 462 h 1445"/>
                <a:gd name="T44" fmla="*/ 1446 w 2311"/>
                <a:gd name="T45" fmla="*/ 385 h 1445"/>
                <a:gd name="T46" fmla="*/ 1374 w 2311"/>
                <a:gd name="T47" fmla="*/ 329 h 1445"/>
                <a:gd name="T48" fmla="*/ 1287 w 2311"/>
                <a:gd name="T49" fmla="*/ 304 h 1445"/>
                <a:gd name="T50" fmla="*/ 1212 w 2311"/>
                <a:gd name="T51" fmla="*/ 255 h 1445"/>
                <a:gd name="T52" fmla="*/ 1287 w 2311"/>
                <a:gd name="T53" fmla="*/ 304 h 1445"/>
                <a:gd name="T54" fmla="*/ 1041 w 2311"/>
                <a:gd name="T55" fmla="*/ 205 h 1445"/>
                <a:gd name="T56" fmla="*/ 1129 w 2311"/>
                <a:gd name="T57" fmla="*/ 223 h 1445"/>
                <a:gd name="T58" fmla="*/ 958 w 2311"/>
                <a:gd name="T59" fmla="*/ 176 h 1445"/>
                <a:gd name="T60" fmla="*/ 877 w 2311"/>
                <a:gd name="T61" fmla="*/ 136 h 1445"/>
                <a:gd name="T62" fmla="*/ 787 w 2311"/>
                <a:gd name="T63" fmla="*/ 127 h 1445"/>
                <a:gd name="T64" fmla="*/ 704 w 2311"/>
                <a:gd name="T65" fmla="*/ 91 h 1445"/>
                <a:gd name="T66" fmla="*/ 787 w 2311"/>
                <a:gd name="T67" fmla="*/ 127 h 1445"/>
                <a:gd name="T68" fmla="*/ 528 w 2311"/>
                <a:gd name="T69" fmla="*/ 70 h 1445"/>
                <a:gd name="T70" fmla="*/ 618 w 2311"/>
                <a:gd name="T71" fmla="*/ 73 h 1445"/>
                <a:gd name="T72" fmla="*/ 441 w 2311"/>
                <a:gd name="T73" fmla="*/ 55 h 1445"/>
                <a:gd name="T74" fmla="*/ 355 w 2311"/>
                <a:gd name="T75" fmla="*/ 28 h 1445"/>
                <a:gd name="T76" fmla="*/ 265 w 2311"/>
                <a:gd name="T77" fmla="*/ 32 h 1445"/>
                <a:gd name="T78" fmla="*/ 178 w 2311"/>
                <a:gd name="T79" fmla="*/ 10 h 1445"/>
                <a:gd name="T80" fmla="*/ 265 w 2311"/>
                <a:gd name="T81" fmla="*/ 32 h 1445"/>
                <a:gd name="T82" fmla="*/ 0 w 2311"/>
                <a:gd name="T83" fmla="*/ 14 h 1445"/>
                <a:gd name="T84" fmla="*/ 88 w 2311"/>
                <a:gd name="T85" fmla="*/ 3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11" h="1445">
                  <a:moveTo>
                    <a:pt x="2297" y="1445"/>
                  </a:moveTo>
                  <a:lnTo>
                    <a:pt x="2297" y="1445"/>
                  </a:lnTo>
                  <a:lnTo>
                    <a:pt x="2292" y="1402"/>
                  </a:lnTo>
                  <a:lnTo>
                    <a:pt x="2283" y="1359"/>
                  </a:lnTo>
                  <a:lnTo>
                    <a:pt x="2297" y="1355"/>
                  </a:lnTo>
                  <a:lnTo>
                    <a:pt x="2297" y="1355"/>
                  </a:lnTo>
                  <a:lnTo>
                    <a:pt x="2306" y="1400"/>
                  </a:lnTo>
                  <a:lnTo>
                    <a:pt x="2311" y="1443"/>
                  </a:lnTo>
                  <a:lnTo>
                    <a:pt x="2297" y="1445"/>
                  </a:lnTo>
                  <a:close/>
                  <a:moveTo>
                    <a:pt x="2261" y="1274"/>
                  </a:moveTo>
                  <a:lnTo>
                    <a:pt x="2261" y="1274"/>
                  </a:lnTo>
                  <a:lnTo>
                    <a:pt x="2247" y="1233"/>
                  </a:lnTo>
                  <a:lnTo>
                    <a:pt x="2230" y="1191"/>
                  </a:lnTo>
                  <a:lnTo>
                    <a:pt x="2245" y="1186"/>
                  </a:lnTo>
                  <a:lnTo>
                    <a:pt x="2245" y="1186"/>
                  </a:lnTo>
                  <a:lnTo>
                    <a:pt x="2261" y="1227"/>
                  </a:lnTo>
                  <a:lnTo>
                    <a:pt x="2274" y="1269"/>
                  </a:lnTo>
                  <a:lnTo>
                    <a:pt x="2261" y="1274"/>
                  </a:lnTo>
                  <a:close/>
                  <a:moveTo>
                    <a:pt x="2196" y="1110"/>
                  </a:moveTo>
                  <a:lnTo>
                    <a:pt x="2196" y="1110"/>
                  </a:lnTo>
                  <a:lnTo>
                    <a:pt x="2176" y="1071"/>
                  </a:lnTo>
                  <a:lnTo>
                    <a:pt x="2155" y="1033"/>
                  </a:lnTo>
                  <a:lnTo>
                    <a:pt x="2167" y="1024"/>
                  </a:lnTo>
                  <a:lnTo>
                    <a:pt x="2167" y="1024"/>
                  </a:lnTo>
                  <a:lnTo>
                    <a:pt x="2189" y="1063"/>
                  </a:lnTo>
                  <a:lnTo>
                    <a:pt x="2209" y="1103"/>
                  </a:lnTo>
                  <a:lnTo>
                    <a:pt x="2196" y="1110"/>
                  </a:lnTo>
                  <a:close/>
                  <a:moveTo>
                    <a:pt x="2108" y="957"/>
                  </a:moveTo>
                  <a:lnTo>
                    <a:pt x="2108" y="957"/>
                  </a:lnTo>
                  <a:lnTo>
                    <a:pt x="2083" y="921"/>
                  </a:lnTo>
                  <a:lnTo>
                    <a:pt x="2056" y="885"/>
                  </a:lnTo>
                  <a:lnTo>
                    <a:pt x="2068" y="876"/>
                  </a:lnTo>
                  <a:lnTo>
                    <a:pt x="2068" y="876"/>
                  </a:lnTo>
                  <a:lnTo>
                    <a:pt x="2094" y="912"/>
                  </a:lnTo>
                  <a:lnTo>
                    <a:pt x="2121" y="948"/>
                  </a:lnTo>
                  <a:lnTo>
                    <a:pt x="2108" y="957"/>
                  </a:lnTo>
                  <a:close/>
                  <a:moveTo>
                    <a:pt x="2000" y="817"/>
                  </a:moveTo>
                  <a:lnTo>
                    <a:pt x="2000" y="817"/>
                  </a:lnTo>
                  <a:lnTo>
                    <a:pt x="1971" y="784"/>
                  </a:lnTo>
                  <a:lnTo>
                    <a:pt x="1941" y="752"/>
                  </a:lnTo>
                  <a:lnTo>
                    <a:pt x="1951" y="741"/>
                  </a:lnTo>
                  <a:lnTo>
                    <a:pt x="1951" y="741"/>
                  </a:lnTo>
                  <a:lnTo>
                    <a:pt x="1982" y="775"/>
                  </a:lnTo>
                  <a:lnTo>
                    <a:pt x="2011" y="808"/>
                  </a:lnTo>
                  <a:lnTo>
                    <a:pt x="2000" y="817"/>
                  </a:lnTo>
                  <a:close/>
                  <a:moveTo>
                    <a:pt x="1878" y="691"/>
                  </a:moveTo>
                  <a:lnTo>
                    <a:pt x="1878" y="691"/>
                  </a:lnTo>
                  <a:lnTo>
                    <a:pt x="1811" y="631"/>
                  </a:lnTo>
                  <a:lnTo>
                    <a:pt x="1820" y="621"/>
                  </a:lnTo>
                  <a:lnTo>
                    <a:pt x="1820" y="621"/>
                  </a:lnTo>
                  <a:lnTo>
                    <a:pt x="1854" y="649"/>
                  </a:lnTo>
                  <a:lnTo>
                    <a:pt x="1887" y="680"/>
                  </a:lnTo>
                  <a:lnTo>
                    <a:pt x="1878" y="691"/>
                  </a:lnTo>
                  <a:close/>
                  <a:moveTo>
                    <a:pt x="1743" y="576"/>
                  </a:moveTo>
                  <a:lnTo>
                    <a:pt x="1743" y="576"/>
                  </a:lnTo>
                  <a:lnTo>
                    <a:pt x="1671" y="523"/>
                  </a:lnTo>
                  <a:lnTo>
                    <a:pt x="1680" y="511"/>
                  </a:lnTo>
                  <a:lnTo>
                    <a:pt x="1680" y="511"/>
                  </a:lnTo>
                  <a:lnTo>
                    <a:pt x="1752" y="565"/>
                  </a:lnTo>
                  <a:lnTo>
                    <a:pt x="1743" y="576"/>
                  </a:lnTo>
                  <a:close/>
                  <a:moveTo>
                    <a:pt x="1599" y="475"/>
                  </a:moveTo>
                  <a:lnTo>
                    <a:pt x="1599" y="475"/>
                  </a:lnTo>
                  <a:lnTo>
                    <a:pt x="1523" y="428"/>
                  </a:lnTo>
                  <a:lnTo>
                    <a:pt x="1530" y="415"/>
                  </a:lnTo>
                  <a:lnTo>
                    <a:pt x="1530" y="415"/>
                  </a:lnTo>
                  <a:lnTo>
                    <a:pt x="1606" y="462"/>
                  </a:lnTo>
                  <a:lnTo>
                    <a:pt x="1599" y="475"/>
                  </a:lnTo>
                  <a:close/>
                  <a:moveTo>
                    <a:pt x="1446" y="385"/>
                  </a:moveTo>
                  <a:lnTo>
                    <a:pt x="1446" y="385"/>
                  </a:lnTo>
                  <a:lnTo>
                    <a:pt x="1366" y="343"/>
                  </a:lnTo>
                  <a:lnTo>
                    <a:pt x="1374" y="329"/>
                  </a:lnTo>
                  <a:lnTo>
                    <a:pt x="1374" y="329"/>
                  </a:lnTo>
                  <a:lnTo>
                    <a:pt x="1453" y="370"/>
                  </a:lnTo>
                  <a:lnTo>
                    <a:pt x="1446" y="385"/>
                  </a:lnTo>
                  <a:close/>
                  <a:moveTo>
                    <a:pt x="1287" y="304"/>
                  </a:moveTo>
                  <a:lnTo>
                    <a:pt x="1287" y="304"/>
                  </a:lnTo>
                  <a:lnTo>
                    <a:pt x="1206" y="270"/>
                  </a:lnTo>
                  <a:lnTo>
                    <a:pt x="1212" y="255"/>
                  </a:lnTo>
                  <a:lnTo>
                    <a:pt x="1212" y="255"/>
                  </a:lnTo>
                  <a:lnTo>
                    <a:pt x="1294" y="291"/>
                  </a:lnTo>
                  <a:lnTo>
                    <a:pt x="1287" y="304"/>
                  </a:lnTo>
                  <a:close/>
                  <a:moveTo>
                    <a:pt x="1123" y="235"/>
                  </a:moveTo>
                  <a:lnTo>
                    <a:pt x="1123" y="235"/>
                  </a:lnTo>
                  <a:lnTo>
                    <a:pt x="1041" y="205"/>
                  </a:lnTo>
                  <a:lnTo>
                    <a:pt x="1046" y="190"/>
                  </a:lnTo>
                  <a:lnTo>
                    <a:pt x="1046" y="190"/>
                  </a:lnTo>
                  <a:lnTo>
                    <a:pt x="1129" y="223"/>
                  </a:lnTo>
                  <a:lnTo>
                    <a:pt x="1123" y="235"/>
                  </a:lnTo>
                  <a:close/>
                  <a:moveTo>
                    <a:pt x="958" y="176"/>
                  </a:moveTo>
                  <a:lnTo>
                    <a:pt x="958" y="176"/>
                  </a:lnTo>
                  <a:lnTo>
                    <a:pt x="873" y="151"/>
                  </a:lnTo>
                  <a:lnTo>
                    <a:pt x="877" y="136"/>
                  </a:lnTo>
                  <a:lnTo>
                    <a:pt x="877" y="136"/>
                  </a:lnTo>
                  <a:lnTo>
                    <a:pt x="961" y="163"/>
                  </a:lnTo>
                  <a:lnTo>
                    <a:pt x="958" y="176"/>
                  </a:lnTo>
                  <a:close/>
                  <a:moveTo>
                    <a:pt x="787" y="127"/>
                  </a:moveTo>
                  <a:lnTo>
                    <a:pt x="787" y="127"/>
                  </a:lnTo>
                  <a:lnTo>
                    <a:pt x="700" y="106"/>
                  </a:lnTo>
                  <a:lnTo>
                    <a:pt x="704" y="91"/>
                  </a:lnTo>
                  <a:lnTo>
                    <a:pt x="704" y="91"/>
                  </a:lnTo>
                  <a:lnTo>
                    <a:pt x="790" y="113"/>
                  </a:lnTo>
                  <a:lnTo>
                    <a:pt x="787" y="127"/>
                  </a:lnTo>
                  <a:close/>
                  <a:moveTo>
                    <a:pt x="614" y="88"/>
                  </a:moveTo>
                  <a:lnTo>
                    <a:pt x="614" y="88"/>
                  </a:lnTo>
                  <a:lnTo>
                    <a:pt x="528" y="70"/>
                  </a:lnTo>
                  <a:lnTo>
                    <a:pt x="531" y="55"/>
                  </a:lnTo>
                  <a:lnTo>
                    <a:pt x="531" y="55"/>
                  </a:lnTo>
                  <a:lnTo>
                    <a:pt x="618" y="73"/>
                  </a:lnTo>
                  <a:lnTo>
                    <a:pt x="614" y="88"/>
                  </a:lnTo>
                  <a:close/>
                  <a:moveTo>
                    <a:pt x="441" y="55"/>
                  </a:moveTo>
                  <a:lnTo>
                    <a:pt x="441" y="55"/>
                  </a:lnTo>
                  <a:lnTo>
                    <a:pt x="353" y="43"/>
                  </a:lnTo>
                  <a:lnTo>
                    <a:pt x="355" y="28"/>
                  </a:lnTo>
                  <a:lnTo>
                    <a:pt x="355" y="28"/>
                  </a:lnTo>
                  <a:lnTo>
                    <a:pt x="443" y="41"/>
                  </a:lnTo>
                  <a:lnTo>
                    <a:pt x="441" y="55"/>
                  </a:lnTo>
                  <a:close/>
                  <a:moveTo>
                    <a:pt x="265" y="32"/>
                  </a:moveTo>
                  <a:lnTo>
                    <a:pt x="265" y="32"/>
                  </a:lnTo>
                  <a:lnTo>
                    <a:pt x="177" y="25"/>
                  </a:lnTo>
                  <a:lnTo>
                    <a:pt x="178" y="10"/>
                  </a:lnTo>
                  <a:lnTo>
                    <a:pt x="178" y="10"/>
                  </a:lnTo>
                  <a:lnTo>
                    <a:pt x="267" y="18"/>
                  </a:lnTo>
                  <a:lnTo>
                    <a:pt x="265" y="32"/>
                  </a:lnTo>
                  <a:close/>
                  <a:moveTo>
                    <a:pt x="88" y="18"/>
                  </a:moveTo>
                  <a:lnTo>
                    <a:pt x="88" y="1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8" y="3"/>
                  </a:lnTo>
                  <a:lnTo>
                    <a:pt x="88" y="18"/>
                  </a:lnTo>
                  <a:close/>
                </a:path>
              </a:pathLst>
            </a:custGeom>
            <a:solidFill>
              <a:srgbClr val="162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39" name="Freeform 546">
              <a:extLst>
                <a:ext uri="{FF2B5EF4-FFF2-40B4-BE49-F238E27FC236}">
                  <a16:creationId xmlns="" xmlns:a16="http://schemas.microsoft.com/office/drawing/2014/main" id="{F43F7E90-34AE-40AB-B220-BFCCDA66D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063" y="8746868"/>
              <a:ext cx="2113857" cy="706298"/>
            </a:xfrm>
            <a:custGeom>
              <a:avLst/>
              <a:gdLst>
                <a:gd name="T0" fmla="*/ 1258 w 1260"/>
                <a:gd name="T1" fmla="*/ 25 h 421"/>
                <a:gd name="T2" fmla="*/ 1249 w 1260"/>
                <a:gd name="T3" fmla="*/ 59 h 421"/>
                <a:gd name="T4" fmla="*/ 1237 w 1260"/>
                <a:gd name="T5" fmla="*/ 90 h 421"/>
                <a:gd name="T6" fmla="*/ 1215 w 1260"/>
                <a:gd name="T7" fmla="*/ 121 h 421"/>
                <a:gd name="T8" fmla="*/ 1197 w 1260"/>
                <a:gd name="T9" fmla="*/ 144 h 421"/>
                <a:gd name="T10" fmla="*/ 1175 w 1260"/>
                <a:gd name="T11" fmla="*/ 164 h 421"/>
                <a:gd name="T12" fmla="*/ 1129 w 1260"/>
                <a:gd name="T13" fmla="*/ 200 h 421"/>
                <a:gd name="T14" fmla="*/ 1082 w 1260"/>
                <a:gd name="T15" fmla="*/ 229 h 421"/>
                <a:gd name="T16" fmla="*/ 1031 w 1260"/>
                <a:gd name="T17" fmla="*/ 252 h 421"/>
                <a:gd name="T18" fmla="*/ 956 w 1260"/>
                <a:gd name="T19" fmla="*/ 279 h 421"/>
                <a:gd name="T20" fmla="*/ 893 w 1260"/>
                <a:gd name="T21" fmla="*/ 297 h 421"/>
                <a:gd name="T22" fmla="*/ 821 w 1260"/>
                <a:gd name="T23" fmla="*/ 311 h 421"/>
                <a:gd name="T24" fmla="*/ 754 w 1260"/>
                <a:gd name="T25" fmla="*/ 320 h 421"/>
                <a:gd name="T26" fmla="*/ 695 w 1260"/>
                <a:gd name="T27" fmla="*/ 326 h 421"/>
                <a:gd name="T28" fmla="*/ 641 w 1260"/>
                <a:gd name="T29" fmla="*/ 326 h 421"/>
                <a:gd name="T30" fmla="*/ 581 w 1260"/>
                <a:gd name="T31" fmla="*/ 326 h 421"/>
                <a:gd name="T32" fmla="*/ 531 w 1260"/>
                <a:gd name="T33" fmla="*/ 322 h 421"/>
                <a:gd name="T34" fmla="*/ 472 w 1260"/>
                <a:gd name="T35" fmla="*/ 317 h 421"/>
                <a:gd name="T36" fmla="*/ 414 w 1260"/>
                <a:gd name="T37" fmla="*/ 308 h 421"/>
                <a:gd name="T38" fmla="*/ 346 w 1260"/>
                <a:gd name="T39" fmla="*/ 292 h 421"/>
                <a:gd name="T40" fmla="*/ 290 w 1260"/>
                <a:gd name="T41" fmla="*/ 275 h 421"/>
                <a:gd name="T42" fmla="*/ 227 w 1260"/>
                <a:gd name="T43" fmla="*/ 250 h 421"/>
                <a:gd name="T44" fmla="*/ 180 w 1260"/>
                <a:gd name="T45" fmla="*/ 229 h 421"/>
                <a:gd name="T46" fmla="*/ 139 w 1260"/>
                <a:gd name="T47" fmla="*/ 205 h 421"/>
                <a:gd name="T48" fmla="*/ 103 w 1260"/>
                <a:gd name="T49" fmla="*/ 180 h 421"/>
                <a:gd name="T50" fmla="*/ 68 w 1260"/>
                <a:gd name="T51" fmla="*/ 149 h 421"/>
                <a:gd name="T52" fmla="*/ 43 w 1260"/>
                <a:gd name="T53" fmla="*/ 121 h 421"/>
                <a:gd name="T54" fmla="*/ 18 w 1260"/>
                <a:gd name="T55" fmla="*/ 79 h 421"/>
                <a:gd name="T56" fmla="*/ 5 w 1260"/>
                <a:gd name="T57" fmla="*/ 47 h 421"/>
                <a:gd name="T58" fmla="*/ 0 w 1260"/>
                <a:gd name="T59" fmla="*/ 13 h 421"/>
                <a:gd name="T60" fmla="*/ 2 w 1260"/>
                <a:gd name="T61" fmla="*/ 119 h 421"/>
                <a:gd name="T62" fmla="*/ 9 w 1260"/>
                <a:gd name="T63" fmla="*/ 153 h 421"/>
                <a:gd name="T64" fmla="*/ 29 w 1260"/>
                <a:gd name="T65" fmla="*/ 194 h 421"/>
                <a:gd name="T66" fmla="*/ 50 w 1260"/>
                <a:gd name="T67" fmla="*/ 225 h 421"/>
                <a:gd name="T68" fmla="*/ 81 w 1260"/>
                <a:gd name="T69" fmla="*/ 256 h 421"/>
                <a:gd name="T70" fmla="*/ 113 w 1260"/>
                <a:gd name="T71" fmla="*/ 283 h 421"/>
                <a:gd name="T72" fmla="*/ 164 w 1260"/>
                <a:gd name="T73" fmla="*/ 315 h 421"/>
                <a:gd name="T74" fmla="*/ 207 w 1260"/>
                <a:gd name="T75" fmla="*/ 338 h 421"/>
                <a:gd name="T76" fmla="*/ 256 w 1260"/>
                <a:gd name="T77" fmla="*/ 358 h 421"/>
                <a:gd name="T78" fmla="*/ 306 w 1260"/>
                <a:gd name="T79" fmla="*/ 376 h 421"/>
                <a:gd name="T80" fmla="*/ 371 w 1260"/>
                <a:gd name="T81" fmla="*/ 392 h 421"/>
                <a:gd name="T82" fmla="*/ 432 w 1260"/>
                <a:gd name="T83" fmla="*/ 405 h 421"/>
                <a:gd name="T84" fmla="*/ 495 w 1260"/>
                <a:gd name="T85" fmla="*/ 414 h 421"/>
                <a:gd name="T86" fmla="*/ 547 w 1260"/>
                <a:gd name="T87" fmla="*/ 419 h 421"/>
                <a:gd name="T88" fmla="*/ 598 w 1260"/>
                <a:gd name="T89" fmla="*/ 421 h 421"/>
                <a:gd name="T90" fmla="*/ 652 w 1260"/>
                <a:gd name="T91" fmla="*/ 421 h 421"/>
                <a:gd name="T92" fmla="*/ 716 w 1260"/>
                <a:gd name="T93" fmla="*/ 419 h 421"/>
                <a:gd name="T94" fmla="*/ 776 w 1260"/>
                <a:gd name="T95" fmla="*/ 412 h 421"/>
                <a:gd name="T96" fmla="*/ 844 w 1260"/>
                <a:gd name="T97" fmla="*/ 403 h 421"/>
                <a:gd name="T98" fmla="*/ 911 w 1260"/>
                <a:gd name="T99" fmla="*/ 387 h 421"/>
                <a:gd name="T100" fmla="*/ 972 w 1260"/>
                <a:gd name="T101" fmla="*/ 369 h 421"/>
                <a:gd name="T102" fmla="*/ 1031 w 1260"/>
                <a:gd name="T103" fmla="*/ 347 h 421"/>
                <a:gd name="T104" fmla="*/ 1084 w 1260"/>
                <a:gd name="T105" fmla="*/ 322 h 421"/>
                <a:gd name="T106" fmla="*/ 1130 w 1260"/>
                <a:gd name="T107" fmla="*/ 293 h 421"/>
                <a:gd name="T108" fmla="*/ 1175 w 1260"/>
                <a:gd name="T109" fmla="*/ 257 h 421"/>
                <a:gd name="T110" fmla="*/ 1197 w 1260"/>
                <a:gd name="T111" fmla="*/ 238 h 421"/>
                <a:gd name="T112" fmla="*/ 1215 w 1260"/>
                <a:gd name="T113" fmla="*/ 216 h 421"/>
                <a:gd name="T114" fmla="*/ 1237 w 1260"/>
                <a:gd name="T115" fmla="*/ 185 h 421"/>
                <a:gd name="T116" fmla="*/ 1249 w 1260"/>
                <a:gd name="T117" fmla="*/ 155 h 421"/>
                <a:gd name="T118" fmla="*/ 1256 w 1260"/>
                <a:gd name="T119" fmla="*/ 128 h 421"/>
                <a:gd name="T120" fmla="*/ 1260 w 1260"/>
                <a:gd name="T121" fmla="*/ 99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0" h="421">
                  <a:moveTo>
                    <a:pt x="1260" y="0"/>
                  </a:moveTo>
                  <a:lnTo>
                    <a:pt x="1260" y="0"/>
                  </a:lnTo>
                  <a:lnTo>
                    <a:pt x="1260" y="7"/>
                  </a:lnTo>
                  <a:lnTo>
                    <a:pt x="1260" y="7"/>
                  </a:lnTo>
                  <a:lnTo>
                    <a:pt x="1260" y="13"/>
                  </a:lnTo>
                  <a:lnTo>
                    <a:pt x="1260" y="13"/>
                  </a:lnTo>
                  <a:lnTo>
                    <a:pt x="1260" y="16"/>
                  </a:lnTo>
                  <a:lnTo>
                    <a:pt x="1260" y="16"/>
                  </a:lnTo>
                  <a:lnTo>
                    <a:pt x="1258" y="22"/>
                  </a:lnTo>
                  <a:lnTo>
                    <a:pt x="1258" y="22"/>
                  </a:lnTo>
                  <a:lnTo>
                    <a:pt x="1258" y="25"/>
                  </a:lnTo>
                  <a:lnTo>
                    <a:pt x="1258" y="25"/>
                  </a:lnTo>
                  <a:lnTo>
                    <a:pt x="1256" y="34"/>
                  </a:lnTo>
                  <a:lnTo>
                    <a:pt x="1256" y="34"/>
                  </a:lnTo>
                  <a:lnTo>
                    <a:pt x="1256" y="34"/>
                  </a:lnTo>
                  <a:lnTo>
                    <a:pt x="1255" y="41"/>
                  </a:lnTo>
                  <a:lnTo>
                    <a:pt x="1255" y="41"/>
                  </a:lnTo>
                  <a:lnTo>
                    <a:pt x="1255" y="45"/>
                  </a:lnTo>
                  <a:lnTo>
                    <a:pt x="1255" y="45"/>
                  </a:lnTo>
                  <a:lnTo>
                    <a:pt x="1253" y="50"/>
                  </a:lnTo>
                  <a:lnTo>
                    <a:pt x="1253" y="50"/>
                  </a:lnTo>
                  <a:lnTo>
                    <a:pt x="1251" y="54"/>
                  </a:lnTo>
                  <a:lnTo>
                    <a:pt x="1251" y="54"/>
                  </a:lnTo>
                  <a:lnTo>
                    <a:pt x="1249" y="59"/>
                  </a:lnTo>
                  <a:lnTo>
                    <a:pt x="1249" y="59"/>
                  </a:lnTo>
                  <a:lnTo>
                    <a:pt x="1247" y="63"/>
                  </a:lnTo>
                  <a:lnTo>
                    <a:pt x="1247" y="63"/>
                  </a:lnTo>
                  <a:lnTo>
                    <a:pt x="1246" y="68"/>
                  </a:lnTo>
                  <a:lnTo>
                    <a:pt x="1246" y="68"/>
                  </a:lnTo>
                  <a:lnTo>
                    <a:pt x="1244" y="72"/>
                  </a:lnTo>
                  <a:lnTo>
                    <a:pt x="1244" y="72"/>
                  </a:lnTo>
                  <a:lnTo>
                    <a:pt x="1242" y="79"/>
                  </a:lnTo>
                  <a:lnTo>
                    <a:pt x="1242" y="79"/>
                  </a:lnTo>
                  <a:lnTo>
                    <a:pt x="1240" y="81"/>
                  </a:lnTo>
                  <a:lnTo>
                    <a:pt x="1240" y="81"/>
                  </a:lnTo>
                  <a:lnTo>
                    <a:pt x="1237" y="90"/>
                  </a:lnTo>
                  <a:lnTo>
                    <a:pt x="1237" y="90"/>
                  </a:lnTo>
                  <a:lnTo>
                    <a:pt x="1235" y="92"/>
                  </a:lnTo>
                  <a:lnTo>
                    <a:pt x="1235" y="92"/>
                  </a:lnTo>
                  <a:lnTo>
                    <a:pt x="1229" y="99"/>
                  </a:lnTo>
                  <a:lnTo>
                    <a:pt x="1229" y="99"/>
                  </a:lnTo>
                  <a:lnTo>
                    <a:pt x="1228" y="103"/>
                  </a:lnTo>
                  <a:lnTo>
                    <a:pt x="1228" y="103"/>
                  </a:lnTo>
                  <a:lnTo>
                    <a:pt x="1224" y="110"/>
                  </a:lnTo>
                  <a:lnTo>
                    <a:pt x="1224" y="110"/>
                  </a:lnTo>
                  <a:lnTo>
                    <a:pt x="1222" y="112"/>
                  </a:lnTo>
                  <a:lnTo>
                    <a:pt x="1222" y="112"/>
                  </a:lnTo>
                  <a:lnTo>
                    <a:pt x="1215" y="121"/>
                  </a:lnTo>
                  <a:lnTo>
                    <a:pt x="1215" y="121"/>
                  </a:lnTo>
                  <a:lnTo>
                    <a:pt x="1211" y="126"/>
                  </a:lnTo>
                  <a:lnTo>
                    <a:pt x="1211" y="128"/>
                  </a:lnTo>
                  <a:lnTo>
                    <a:pt x="1211" y="128"/>
                  </a:lnTo>
                  <a:lnTo>
                    <a:pt x="1204" y="133"/>
                  </a:lnTo>
                  <a:lnTo>
                    <a:pt x="1204" y="133"/>
                  </a:lnTo>
                  <a:lnTo>
                    <a:pt x="1202" y="137"/>
                  </a:lnTo>
                  <a:lnTo>
                    <a:pt x="1202" y="137"/>
                  </a:lnTo>
                  <a:lnTo>
                    <a:pt x="1199" y="140"/>
                  </a:lnTo>
                  <a:lnTo>
                    <a:pt x="1199" y="140"/>
                  </a:lnTo>
                  <a:lnTo>
                    <a:pt x="1197" y="144"/>
                  </a:lnTo>
                  <a:lnTo>
                    <a:pt x="1197" y="144"/>
                  </a:lnTo>
                  <a:lnTo>
                    <a:pt x="1192" y="148"/>
                  </a:lnTo>
                  <a:lnTo>
                    <a:pt x="1192" y="148"/>
                  </a:lnTo>
                  <a:lnTo>
                    <a:pt x="1190" y="149"/>
                  </a:lnTo>
                  <a:lnTo>
                    <a:pt x="1190" y="149"/>
                  </a:lnTo>
                  <a:lnTo>
                    <a:pt x="1186" y="155"/>
                  </a:lnTo>
                  <a:lnTo>
                    <a:pt x="1186" y="155"/>
                  </a:lnTo>
                  <a:lnTo>
                    <a:pt x="1183" y="157"/>
                  </a:lnTo>
                  <a:lnTo>
                    <a:pt x="1183" y="157"/>
                  </a:lnTo>
                  <a:lnTo>
                    <a:pt x="1179" y="160"/>
                  </a:lnTo>
                  <a:lnTo>
                    <a:pt x="1179" y="160"/>
                  </a:lnTo>
                  <a:lnTo>
                    <a:pt x="1175" y="164"/>
                  </a:lnTo>
                  <a:lnTo>
                    <a:pt x="1175" y="164"/>
                  </a:lnTo>
                  <a:lnTo>
                    <a:pt x="1168" y="169"/>
                  </a:lnTo>
                  <a:lnTo>
                    <a:pt x="1168" y="169"/>
                  </a:lnTo>
                  <a:lnTo>
                    <a:pt x="1157" y="178"/>
                  </a:lnTo>
                  <a:lnTo>
                    <a:pt x="1157" y="178"/>
                  </a:lnTo>
                  <a:lnTo>
                    <a:pt x="1156" y="180"/>
                  </a:lnTo>
                  <a:lnTo>
                    <a:pt x="1156" y="180"/>
                  </a:lnTo>
                  <a:lnTo>
                    <a:pt x="1143" y="189"/>
                  </a:lnTo>
                  <a:lnTo>
                    <a:pt x="1143" y="191"/>
                  </a:lnTo>
                  <a:lnTo>
                    <a:pt x="1143" y="191"/>
                  </a:lnTo>
                  <a:lnTo>
                    <a:pt x="1130" y="198"/>
                  </a:lnTo>
                  <a:lnTo>
                    <a:pt x="1130" y="198"/>
                  </a:lnTo>
                  <a:lnTo>
                    <a:pt x="1129" y="200"/>
                  </a:lnTo>
                  <a:lnTo>
                    <a:pt x="1129" y="200"/>
                  </a:lnTo>
                  <a:lnTo>
                    <a:pt x="1114" y="209"/>
                  </a:lnTo>
                  <a:lnTo>
                    <a:pt x="1114" y="209"/>
                  </a:lnTo>
                  <a:lnTo>
                    <a:pt x="1112" y="211"/>
                  </a:lnTo>
                  <a:lnTo>
                    <a:pt x="1112" y="211"/>
                  </a:lnTo>
                  <a:lnTo>
                    <a:pt x="1100" y="218"/>
                  </a:lnTo>
                  <a:lnTo>
                    <a:pt x="1100" y="218"/>
                  </a:lnTo>
                  <a:lnTo>
                    <a:pt x="1098" y="218"/>
                  </a:lnTo>
                  <a:lnTo>
                    <a:pt x="1098" y="218"/>
                  </a:lnTo>
                  <a:lnTo>
                    <a:pt x="1084" y="227"/>
                  </a:lnTo>
                  <a:lnTo>
                    <a:pt x="1084" y="227"/>
                  </a:lnTo>
                  <a:lnTo>
                    <a:pt x="1082" y="229"/>
                  </a:lnTo>
                  <a:lnTo>
                    <a:pt x="1082" y="229"/>
                  </a:lnTo>
                  <a:lnTo>
                    <a:pt x="1067" y="234"/>
                  </a:lnTo>
                  <a:lnTo>
                    <a:pt x="1067" y="234"/>
                  </a:lnTo>
                  <a:lnTo>
                    <a:pt x="1066" y="236"/>
                  </a:lnTo>
                  <a:lnTo>
                    <a:pt x="1066" y="236"/>
                  </a:lnTo>
                  <a:lnTo>
                    <a:pt x="1051" y="243"/>
                  </a:lnTo>
                  <a:lnTo>
                    <a:pt x="1051" y="243"/>
                  </a:lnTo>
                  <a:lnTo>
                    <a:pt x="1048" y="245"/>
                  </a:lnTo>
                  <a:lnTo>
                    <a:pt x="1048" y="245"/>
                  </a:lnTo>
                  <a:lnTo>
                    <a:pt x="1031" y="252"/>
                  </a:lnTo>
                  <a:lnTo>
                    <a:pt x="1031" y="252"/>
                  </a:lnTo>
                  <a:lnTo>
                    <a:pt x="1031" y="252"/>
                  </a:lnTo>
                  <a:lnTo>
                    <a:pt x="1015" y="259"/>
                  </a:lnTo>
                  <a:lnTo>
                    <a:pt x="1015" y="259"/>
                  </a:lnTo>
                  <a:lnTo>
                    <a:pt x="1012" y="261"/>
                  </a:lnTo>
                  <a:lnTo>
                    <a:pt x="1012" y="261"/>
                  </a:lnTo>
                  <a:lnTo>
                    <a:pt x="994" y="266"/>
                  </a:lnTo>
                  <a:lnTo>
                    <a:pt x="992" y="266"/>
                  </a:lnTo>
                  <a:lnTo>
                    <a:pt x="992" y="266"/>
                  </a:lnTo>
                  <a:lnTo>
                    <a:pt x="977" y="274"/>
                  </a:lnTo>
                  <a:lnTo>
                    <a:pt x="977" y="274"/>
                  </a:lnTo>
                  <a:lnTo>
                    <a:pt x="972" y="274"/>
                  </a:lnTo>
                  <a:lnTo>
                    <a:pt x="972" y="274"/>
                  </a:lnTo>
                  <a:lnTo>
                    <a:pt x="956" y="279"/>
                  </a:lnTo>
                  <a:lnTo>
                    <a:pt x="956" y="279"/>
                  </a:lnTo>
                  <a:lnTo>
                    <a:pt x="952" y="281"/>
                  </a:lnTo>
                  <a:lnTo>
                    <a:pt x="952" y="281"/>
                  </a:lnTo>
                  <a:lnTo>
                    <a:pt x="936" y="286"/>
                  </a:lnTo>
                  <a:lnTo>
                    <a:pt x="936" y="286"/>
                  </a:lnTo>
                  <a:lnTo>
                    <a:pt x="932" y="286"/>
                  </a:lnTo>
                  <a:lnTo>
                    <a:pt x="932" y="286"/>
                  </a:lnTo>
                  <a:lnTo>
                    <a:pt x="914" y="292"/>
                  </a:lnTo>
                  <a:lnTo>
                    <a:pt x="914" y="292"/>
                  </a:lnTo>
                  <a:lnTo>
                    <a:pt x="911" y="293"/>
                  </a:lnTo>
                  <a:lnTo>
                    <a:pt x="911" y="293"/>
                  </a:lnTo>
                  <a:lnTo>
                    <a:pt x="893" y="297"/>
                  </a:lnTo>
                  <a:lnTo>
                    <a:pt x="893" y="297"/>
                  </a:lnTo>
                  <a:lnTo>
                    <a:pt x="891" y="297"/>
                  </a:lnTo>
                  <a:lnTo>
                    <a:pt x="891" y="297"/>
                  </a:lnTo>
                  <a:lnTo>
                    <a:pt x="869" y="302"/>
                  </a:lnTo>
                  <a:lnTo>
                    <a:pt x="869" y="302"/>
                  </a:lnTo>
                  <a:lnTo>
                    <a:pt x="866" y="302"/>
                  </a:lnTo>
                  <a:lnTo>
                    <a:pt x="866" y="302"/>
                  </a:lnTo>
                  <a:lnTo>
                    <a:pt x="844" y="308"/>
                  </a:lnTo>
                  <a:lnTo>
                    <a:pt x="844" y="308"/>
                  </a:lnTo>
                  <a:lnTo>
                    <a:pt x="841" y="308"/>
                  </a:lnTo>
                  <a:lnTo>
                    <a:pt x="841" y="308"/>
                  </a:lnTo>
                  <a:lnTo>
                    <a:pt x="821" y="311"/>
                  </a:lnTo>
                  <a:lnTo>
                    <a:pt x="821" y="311"/>
                  </a:lnTo>
                  <a:lnTo>
                    <a:pt x="817" y="311"/>
                  </a:lnTo>
                  <a:lnTo>
                    <a:pt x="817" y="311"/>
                  </a:lnTo>
                  <a:lnTo>
                    <a:pt x="796" y="315"/>
                  </a:lnTo>
                  <a:lnTo>
                    <a:pt x="796" y="315"/>
                  </a:lnTo>
                  <a:lnTo>
                    <a:pt x="790" y="315"/>
                  </a:lnTo>
                  <a:lnTo>
                    <a:pt x="790" y="315"/>
                  </a:lnTo>
                  <a:lnTo>
                    <a:pt x="776" y="319"/>
                  </a:lnTo>
                  <a:lnTo>
                    <a:pt x="776" y="319"/>
                  </a:lnTo>
                  <a:lnTo>
                    <a:pt x="772" y="319"/>
                  </a:lnTo>
                  <a:lnTo>
                    <a:pt x="772" y="319"/>
                  </a:lnTo>
                  <a:lnTo>
                    <a:pt x="754" y="320"/>
                  </a:lnTo>
                  <a:lnTo>
                    <a:pt x="754" y="320"/>
                  </a:lnTo>
                  <a:lnTo>
                    <a:pt x="751" y="320"/>
                  </a:lnTo>
                  <a:lnTo>
                    <a:pt x="751" y="320"/>
                  </a:lnTo>
                  <a:lnTo>
                    <a:pt x="736" y="322"/>
                  </a:lnTo>
                  <a:lnTo>
                    <a:pt x="736" y="322"/>
                  </a:lnTo>
                  <a:lnTo>
                    <a:pt x="731" y="322"/>
                  </a:lnTo>
                  <a:lnTo>
                    <a:pt x="731" y="322"/>
                  </a:lnTo>
                  <a:lnTo>
                    <a:pt x="716" y="324"/>
                  </a:lnTo>
                  <a:lnTo>
                    <a:pt x="716" y="324"/>
                  </a:lnTo>
                  <a:lnTo>
                    <a:pt x="711" y="324"/>
                  </a:lnTo>
                  <a:lnTo>
                    <a:pt x="711" y="324"/>
                  </a:lnTo>
                  <a:lnTo>
                    <a:pt x="695" y="326"/>
                  </a:lnTo>
                  <a:lnTo>
                    <a:pt x="693" y="326"/>
                  </a:lnTo>
                  <a:lnTo>
                    <a:pt x="693" y="326"/>
                  </a:lnTo>
                  <a:lnTo>
                    <a:pt x="677" y="326"/>
                  </a:lnTo>
                  <a:lnTo>
                    <a:pt x="677" y="326"/>
                  </a:lnTo>
                  <a:lnTo>
                    <a:pt x="671" y="326"/>
                  </a:lnTo>
                  <a:lnTo>
                    <a:pt x="671" y="326"/>
                  </a:lnTo>
                  <a:lnTo>
                    <a:pt x="659" y="326"/>
                  </a:lnTo>
                  <a:lnTo>
                    <a:pt x="659" y="326"/>
                  </a:lnTo>
                  <a:lnTo>
                    <a:pt x="652" y="326"/>
                  </a:lnTo>
                  <a:lnTo>
                    <a:pt x="652" y="326"/>
                  </a:lnTo>
                  <a:lnTo>
                    <a:pt x="641" y="326"/>
                  </a:lnTo>
                  <a:lnTo>
                    <a:pt x="641" y="326"/>
                  </a:lnTo>
                  <a:lnTo>
                    <a:pt x="630" y="326"/>
                  </a:lnTo>
                  <a:lnTo>
                    <a:pt x="630" y="326"/>
                  </a:lnTo>
                  <a:lnTo>
                    <a:pt x="614" y="326"/>
                  </a:lnTo>
                  <a:lnTo>
                    <a:pt x="614" y="326"/>
                  </a:lnTo>
                  <a:lnTo>
                    <a:pt x="607" y="326"/>
                  </a:lnTo>
                  <a:lnTo>
                    <a:pt x="607" y="326"/>
                  </a:lnTo>
                  <a:lnTo>
                    <a:pt x="598" y="326"/>
                  </a:lnTo>
                  <a:lnTo>
                    <a:pt x="598" y="326"/>
                  </a:lnTo>
                  <a:lnTo>
                    <a:pt x="590" y="326"/>
                  </a:lnTo>
                  <a:lnTo>
                    <a:pt x="590" y="326"/>
                  </a:lnTo>
                  <a:lnTo>
                    <a:pt x="581" y="326"/>
                  </a:lnTo>
                  <a:lnTo>
                    <a:pt x="581" y="326"/>
                  </a:lnTo>
                  <a:lnTo>
                    <a:pt x="572" y="326"/>
                  </a:lnTo>
                  <a:lnTo>
                    <a:pt x="572" y="326"/>
                  </a:lnTo>
                  <a:lnTo>
                    <a:pt x="565" y="326"/>
                  </a:lnTo>
                  <a:lnTo>
                    <a:pt x="565" y="326"/>
                  </a:lnTo>
                  <a:lnTo>
                    <a:pt x="560" y="324"/>
                  </a:lnTo>
                  <a:lnTo>
                    <a:pt x="560" y="324"/>
                  </a:lnTo>
                  <a:lnTo>
                    <a:pt x="547" y="324"/>
                  </a:lnTo>
                  <a:lnTo>
                    <a:pt x="547" y="324"/>
                  </a:lnTo>
                  <a:lnTo>
                    <a:pt x="542" y="324"/>
                  </a:lnTo>
                  <a:lnTo>
                    <a:pt x="542" y="324"/>
                  </a:lnTo>
                  <a:lnTo>
                    <a:pt x="531" y="322"/>
                  </a:lnTo>
                  <a:lnTo>
                    <a:pt x="531" y="322"/>
                  </a:lnTo>
                  <a:lnTo>
                    <a:pt x="524" y="322"/>
                  </a:lnTo>
                  <a:lnTo>
                    <a:pt x="524" y="322"/>
                  </a:lnTo>
                  <a:lnTo>
                    <a:pt x="513" y="320"/>
                  </a:lnTo>
                  <a:lnTo>
                    <a:pt x="513" y="320"/>
                  </a:lnTo>
                  <a:lnTo>
                    <a:pt x="506" y="320"/>
                  </a:lnTo>
                  <a:lnTo>
                    <a:pt x="506" y="320"/>
                  </a:lnTo>
                  <a:lnTo>
                    <a:pt x="497" y="319"/>
                  </a:lnTo>
                  <a:lnTo>
                    <a:pt x="497" y="319"/>
                  </a:lnTo>
                  <a:lnTo>
                    <a:pt x="490" y="319"/>
                  </a:lnTo>
                  <a:lnTo>
                    <a:pt x="490" y="319"/>
                  </a:lnTo>
                  <a:lnTo>
                    <a:pt x="472" y="317"/>
                  </a:lnTo>
                  <a:lnTo>
                    <a:pt x="472" y="317"/>
                  </a:lnTo>
                  <a:lnTo>
                    <a:pt x="472" y="317"/>
                  </a:lnTo>
                  <a:lnTo>
                    <a:pt x="455" y="313"/>
                  </a:lnTo>
                  <a:lnTo>
                    <a:pt x="455" y="313"/>
                  </a:lnTo>
                  <a:lnTo>
                    <a:pt x="450" y="313"/>
                  </a:lnTo>
                  <a:lnTo>
                    <a:pt x="450" y="313"/>
                  </a:lnTo>
                  <a:lnTo>
                    <a:pt x="437" y="311"/>
                  </a:lnTo>
                  <a:lnTo>
                    <a:pt x="437" y="311"/>
                  </a:lnTo>
                  <a:lnTo>
                    <a:pt x="432" y="310"/>
                  </a:lnTo>
                  <a:lnTo>
                    <a:pt x="432" y="310"/>
                  </a:lnTo>
                  <a:lnTo>
                    <a:pt x="418" y="308"/>
                  </a:lnTo>
                  <a:lnTo>
                    <a:pt x="418" y="308"/>
                  </a:lnTo>
                  <a:lnTo>
                    <a:pt x="414" y="308"/>
                  </a:lnTo>
                  <a:lnTo>
                    <a:pt x="414" y="308"/>
                  </a:lnTo>
                  <a:lnTo>
                    <a:pt x="394" y="302"/>
                  </a:lnTo>
                  <a:lnTo>
                    <a:pt x="394" y="302"/>
                  </a:lnTo>
                  <a:lnTo>
                    <a:pt x="391" y="302"/>
                  </a:lnTo>
                  <a:lnTo>
                    <a:pt x="391" y="302"/>
                  </a:lnTo>
                  <a:lnTo>
                    <a:pt x="371" y="297"/>
                  </a:lnTo>
                  <a:lnTo>
                    <a:pt x="369" y="297"/>
                  </a:lnTo>
                  <a:lnTo>
                    <a:pt x="369" y="297"/>
                  </a:lnTo>
                  <a:lnTo>
                    <a:pt x="351" y="293"/>
                  </a:lnTo>
                  <a:lnTo>
                    <a:pt x="351" y="293"/>
                  </a:lnTo>
                  <a:lnTo>
                    <a:pt x="346" y="292"/>
                  </a:lnTo>
                  <a:lnTo>
                    <a:pt x="346" y="292"/>
                  </a:lnTo>
                  <a:lnTo>
                    <a:pt x="328" y="286"/>
                  </a:lnTo>
                  <a:lnTo>
                    <a:pt x="328" y="286"/>
                  </a:lnTo>
                  <a:lnTo>
                    <a:pt x="324" y="286"/>
                  </a:lnTo>
                  <a:lnTo>
                    <a:pt x="324" y="286"/>
                  </a:lnTo>
                  <a:lnTo>
                    <a:pt x="311" y="283"/>
                  </a:lnTo>
                  <a:lnTo>
                    <a:pt x="311" y="283"/>
                  </a:lnTo>
                  <a:lnTo>
                    <a:pt x="306" y="281"/>
                  </a:lnTo>
                  <a:lnTo>
                    <a:pt x="306" y="281"/>
                  </a:lnTo>
                  <a:lnTo>
                    <a:pt x="293" y="275"/>
                  </a:lnTo>
                  <a:lnTo>
                    <a:pt x="293" y="275"/>
                  </a:lnTo>
                  <a:lnTo>
                    <a:pt x="290" y="275"/>
                  </a:lnTo>
                  <a:lnTo>
                    <a:pt x="290" y="275"/>
                  </a:lnTo>
                  <a:lnTo>
                    <a:pt x="275" y="270"/>
                  </a:lnTo>
                  <a:lnTo>
                    <a:pt x="275" y="270"/>
                  </a:lnTo>
                  <a:lnTo>
                    <a:pt x="272" y="268"/>
                  </a:lnTo>
                  <a:lnTo>
                    <a:pt x="272" y="268"/>
                  </a:lnTo>
                  <a:lnTo>
                    <a:pt x="259" y="265"/>
                  </a:lnTo>
                  <a:lnTo>
                    <a:pt x="259" y="265"/>
                  </a:lnTo>
                  <a:lnTo>
                    <a:pt x="256" y="263"/>
                  </a:lnTo>
                  <a:lnTo>
                    <a:pt x="256" y="263"/>
                  </a:lnTo>
                  <a:lnTo>
                    <a:pt x="241" y="257"/>
                  </a:lnTo>
                  <a:lnTo>
                    <a:pt x="239" y="257"/>
                  </a:lnTo>
                  <a:lnTo>
                    <a:pt x="239" y="257"/>
                  </a:lnTo>
                  <a:lnTo>
                    <a:pt x="227" y="250"/>
                  </a:lnTo>
                  <a:lnTo>
                    <a:pt x="227" y="250"/>
                  </a:lnTo>
                  <a:lnTo>
                    <a:pt x="221" y="248"/>
                  </a:lnTo>
                  <a:lnTo>
                    <a:pt x="221" y="248"/>
                  </a:lnTo>
                  <a:lnTo>
                    <a:pt x="211" y="245"/>
                  </a:lnTo>
                  <a:lnTo>
                    <a:pt x="211" y="245"/>
                  </a:lnTo>
                  <a:lnTo>
                    <a:pt x="207" y="243"/>
                  </a:lnTo>
                  <a:lnTo>
                    <a:pt x="207" y="243"/>
                  </a:lnTo>
                  <a:lnTo>
                    <a:pt x="194" y="236"/>
                  </a:lnTo>
                  <a:lnTo>
                    <a:pt x="194" y="236"/>
                  </a:lnTo>
                  <a:lnTo>
                    <a:pt x="191" y="234"/>
                  </a:lnTo>
                  <a:lnTo>
                    <a:pt x="191" y="234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76" y="227"/>
                  </a:lnTo>
                  <a:lnTo>
                    <a:pt x="176" y="227"/>
                  </a:lnTo>
                  <a:lnTo>
                    <a:pt x="166" y="221"/>
                  </a:lnTo>
                  <a:lnTo>
                    <a:pt x="166" y="221"/>
                  </a:lnTo>
                  <a:lnTo>
                    <a:pt x="164" y="220"/>
                  </a:lnTo>
                  <a:lnTo>
                    <a:pt x="164" y="220"/>
                  </a:lnTo>
                  <a:lnTo>
                    <a:pt x="151" y="212"/>
                  </a:lnTo>
                  <a:lnTo>
                    <a:pt x="151" y="212"/>
                  </a:lnTo>
                  <a:lnTo>
                    <a:pt x="149" y="211"/>
                  </a:lnTo>
                  <a:lnTo>
                    <a:pt x="149" y="211"/>
                  </a:lnTo>
                  <a:lnTo>
                    <a:pt x="139" y="205"/>
                  </a:lnTo>
                  <a:lnTo>
                    <a:pt x="139" y="205"/>
                  </a:lnTo>
                  <a:lnTo>
                    <a:pt x="137" y="203"/>
                  </a:lnTo>
                  <a:lnTo>
                    <a:pt x="137" y="203"/>
                  </a:lnTo>
                  <a:lnTo>
                    <a:pt x="126" y="196"/>
                  </a:lnTo>
                  <a:lnTo>
                    <a:pt x="124" y="196"/>
                  </a:lnTo>
                  <a:lnTo>
                    <a:pt x="124" y="196"/>
                  </a:lnTo>
                  <a:lnTo>
                    <a:pt x="113" y="187"/>
                  </a:lnTo>
                  <a:lnTo>
                    <a:pt x="113" y="187"/>
                  </a:lnTo>
                  <a:lnTo>
                    <a:pt x="112" y="185"/>
                  </a:lnTo>
                  <a:lnTo>
                    <a:pt x="112" y="185"/>
                  </a:lnTo>
                  <a:lnTo>
                    <a:pt x="103" y="180"/>
                  </a:lnTo>
                  <a:lnTo>
                    <a:pt x="103" y="180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90" y="169"/>
                  </a:lnTo>
                  <a:lnTo>
                    <a:pt x="88" y="167"/>
                  </a:lnTo>
                  <a:lnTo>
                    <a:pt x="88" y="167"/>
                  </a:lnTo>
                  <a:lnTo>
                    <a:pt x="81" y="160"/>
                  </a:lnTo>
                  <a:lnTo>
                    <a:pt x="81" y="160"/>
                  </a:lnTo>
                  <a:lnTo>
                    <a:pt x="77" y="158"/>
                  </a:lnTo>
                  <a:lnTo>
                    <a:pt x="77" y="158"/>
                  </a:lnTo>
                  <a:lnTo>
                    <a:pt x="70" y="151"/>
                  </a:lnTo>
                  <a:lnTo>
                    <a:pt x="70" y="151"/>
                  </a:lnTo>
                  <a:lnTo>
                    <a:pt x="68" y="149"/>
                  </a:lnTo>
                  <a:lnTo>
                    <a:pt x="68" y="149"/>
                  </a:lnTo>
                  <a:lnTo>
                    <a:pt x="61" y="140"/>
                  </a:lnTo>
                  <a:lnTo>
                    <a:pt x="61" y="140"/>
                  </a:lnTo>
                  <a:lnTo>
                    <a:pt x="59" y="139"/>
                  </a:lnTo>
                  <a:lnTo>
                    <a:pt x="59" y="139"/>
                  </a:lnTo>
                  <a:lnTo>
                    <a:pt x="52" y="131"/>
                  </a:lnTo>
                  <a:lnTo>
                    <a:pt x="52" y="131"/>
                  </a:lnTo>
                  <a:lnTo>
                    <a:pt x="50" y="130"/>
                  </a:lnTo>
                  <a:lnTo>
                    <a:pt x="50" y="130"/>
                  </a:lnTo>
                  <a:lnTo>
                    <a:pt x="45" y="121"/>
                  </a:lnTo>
                  <a:lnTo>
                    <a:pt x="43" y="121"/>
                  </a:lnTo>
                  <a:lnTo>
                    <a:pt x="43" y="121"/>
                  </a:lnTo>
                  <a:lnTo>
                    <a:pt x="36" y="112"/>
                  </a:lnTo>
                  <a:lnTo>
                    <a:pt x="36" y="112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1" y="101"/>
                  </a:lnTo>
                  <a:lnTo>
                    <a:pt x="31" y="101"/>
                  </a:lnTo>
                  <a:lnTo>
                    <a:pt x="29" y="99"/>
                  </a:lnTo>
                  <a:lnTo>
                    <a:pt x="29" y="99"/>
                  </a:lnTo>
                  <a:lnTo>
                    <a:pt x="23" y="90"/>
                  </a:lnTo>
                  <a:lnTo>
                    <a:pt x="23" y="88"/>
                  </a:lnTo>
                  <a:lnTo>
                    <a:pt x="23" y="88"/>
                  </a:lnTo>
                  <a:lnTo>
                    <a:pt x="18" y="79"/>
                  </a:lnTo>
                  <a:lnTo>
                    <a:pt x="18" y="79"/>
                  </a:lnTo>
                  <a:lnTo>
                    <a:pt x="16" y="77"/>
                  </a:lnTo>
                  <a:lnTo>
                    <a:pt x="16" y="77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3" y="67"/>
                  </a:lnTo>
                  <a:lnTo>
                    <a:pt x="13" y="67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9" y="56"/>
                  </a:lnTo>
                  <a:lnTo>
                    <a:pt x="9" y="56"/>
                  </a:lnTo>
                  <a:lnTo>
                    <a:pt x="5" y="47"/>
                  </a:lnTo>
                  <a:lnTo>
                    <a:pt x="5" y="47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2" y="119"/>
                  </a:lnTo>
                  <a:lnTo>
                    <a:pt x="2" y="130"/>
                  </a:lnTo>
                  <a:lnTo>
                    <a:pt x="4" y="131"/>
                  </a:lnTo>
                  <a:lnTo>
                    <a:pt x="4" y="131"/>
                  </a:lnTo>
                  <a:lnTo>
                    <a:pt x="5" y="139"/>
                  </a:lnTo>
                  <a:lnTo>
                    <a:pt x="5" y="139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9" y="149"/>
                  </a:lnTo>
                  <a:lnTo>
                    <a:pt x="9" y="149"/>
                  </a:lnTo>
                  <a:lnTo>
                    <a:pt x="9" y="153"/>
                  </a:lnTo>
                  <a:lnTo>
                    <a:pt x="9" y="153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4" y="164"/>
                  </a:lnTo>
                  <a:lnTo>
                    <a:pt x="14" y="164"/>
                  </a:lnTo>
                  <a:lnTo>
                    <a:pt x="16" y="173"/>
                  </a:lnTo>
                  <a:lnTo>
                    <a:pt x="16" y="173"/>
                  </a:lnTo>
                  <a:lnTo>
                    <a:pt x="18" y="175"/>
                  </a:lnTo>
                  <a:lnTo>
                    <a:pt x="18" y="175"/>
                  </a:lnTo>
                  <a:lnTo>
                    <a:pt x="23" y="184"/>
                  </a:lnTo>
                  <a:lnTo>
                    <a:pt x="23" y="184"/>
                  </a:lnTo>
                  <a:lnTo>
                    <a:pt x="23" y="184"/>
                  </a:lnTo>
                  <a:lnTo>
                    <a:pt x="29" y="194"/>
                  </a:lnTo>
                  <a:lnTo>
                    <a:pt x="29" y="194"/>
                  </a:lnTo>
                  <a:lnTo>
                    <a:pt x="31" y="196"/>
                  </a:lnTo>
                  <a:lnTo>
                    <a:pt x="31" y="196"/>
                  </a:lnTo>
                  <a:lnTo>
                    <a:pt x="34" y="203"/>
                  </a:lnTo>
                  <a:lnTo>
                    <a:pt x="34" y="203"/>
                  </a:lnTo>
                  <a:lnTo>
                    <a:pt x="36" y="207"/>
                  </a:lnTo>
                  <a:lnTo>
                    <a:pt x="36" y="207"/>
                  </a:lnTo>
                  <a:lnTo>
                    <a:pt x="43" y="216"/>
                  </a:lnTo>
                  <a:lnTo>
                    <a:pt x="45" y="216"/>
                  </a:lnTo>
                  <a:lnTo>
                    <a:pt x="45" y="216"/>
                  </a:lnTo>
                  <a:lnTo>
                    <a:pt x="50" y="225"/>
                  </a:lnTo>
                  <a:lnTo>
                    <a:pt x="50" y="225"/>
                  </a:lnTo>
                  <a:lnTo>
                    <a:pt x="52" y="227"/>
                  </a:lnTo>
                  <a:lnTo>
                    <a:pt x="52" y="227"/>
                  </a:lnTo>
                  <a:lnTo>
                    <a:pt x="59" y="234"/>
                  </a:lnTo>
                  <a:lnTo>
                    <a:pt x="59" y="234"/>
                  </a:lnTo>
                  <a:lnTo>
                    <a:pt x="61" y="236"/>
                  </a:lnTo>
                  <a:lnTo>
                    <a:pt x="61" y="236"/>
                  </a:lnTo>
                  <a:lnTo>
                    <a:pt x="68" y="245"/>
                  </a:lnTo>
                  <a:lnTo>
                    <a:pt x="70" y="247"/>
                  </a:lnTo>
                  <a:lnTo>
                    <a:pt x="70" y="247"/>
                  </a:lnTo>
                  <a:lnTo>
                    <a:pt x="77" y="254"/>
                  </a:lnTo>
                  <a:lnTo>
                    <a:pt x="77" y="254"/>
                  </a:lnTo>
                  <a:lnTo>
                    <a:pt x="81" y="256"/>
                  </a:lnTo>
                  <a:lnTo>
                    <a:pt x="81" y="256"/>
                  </a:lnTo>
                  <a:lnTo>
                    <a:pt x="88" y="263"/>
                  </a:lnTo>
                  <a:lnTo>
                    <a:pt x="90" y="265"/>
                  </a:lnTo>
                  <a:lnTo>
                    <a:pt x="90" y="265"/>
                  </a:lnTo>
                  <a:lnTo>
                    <a:pt x="101" y="272"/>
                  </a:lnTo>
                  <a:lnTo>
                    <a:pt x="101" y="272"/>
                  </a:lnTo>
                  <a:lnTo>
                    <a:pt x="103" y="275"/>
                  </a:lnTo>
                  <a:lnTo>
                    <a:pt x="103" y="275"/>
                  </a:lnTo>
                  <a:lnTo>
                    <a:pt x="112" y="281"/>
                  </a:lnTo>
                  <a:lnTo>
                    <a:pt x="112" y="281"/>
                  </a:lnTo>
                  <a:lnTo>
                    <a:pt x="113" y="283"/>
                  </a:lnTo>
                  <a:lnTo>
                    <a:pt x="113" y="283"/>
                  </a:lnTo>
                  <a:lnTo>
                    <a:pt x="124" y="292"/>
                  </a:lnTo>
                  <a:lnTo>
                    <a:pt x="126" y="292"/>
                  </a:lnTo>
                  <a:lnTo>
                    <a:pt x="126" y="292"/>
                  </a:lnTo>
                  <a:lnTo>
                    <a:pt x="137" y="299"/>
                  </a:lnTo>
                  <a:lnTo>
                    <a:pt x="137" y="299"/>
                  </a:lnTo>
                  <a:lnTo>
                    <a:pt x="139" y="301"/>
                  </a:lnTo>
                  <a:lnTo>
                    <a:pt x="139" y="301"/>
                  </a:lnTo>
                  <a:lnTo>
                    <a:pt x="149" y="306"/>
                  </a:lnTo>
                  <a:lnTo>
                    <a:pt x="149" y="306"/>
                  </a:lnTo>
                  <a:lnTo>
                    <a:pt x="151" y="308"/>
                  </a:lnTo>
                  <a:lnTo>
                    <a:pt x="151" y="308"/>
                  </a:lnTo>
                  <a:lnTo>
                    <a:pt x="164" y="315"/>
                  </a:lnTo>
                  <a:lnTo>
                    <a:pt x="164" y="315"/>
                  </a:lnTo>
                  <a:lnTo>
                    <a:pt x="166" y="317"/>
                  </a:lnTo>
                  <a:lnTo>
                    <a:pt x="166" y="317"/>
                  </a:lnTo>
                  <a:lnTo>
                    <a:pt x="176" y="322"/>
                  </a:lnTo>
                  <a:lnTo>
                    <a:pt x="176" y="322"/>
                  </a:lnTo>
                  <a:lnTo>
                    <a:pt x="180" y="324"/>
                  </a:lnTo>
                  <a:lnTo>
                    <a:pt x="180" y="324"/>
                  </a:lnTo>
                  <a:lnTo>
                    <a:pt x="191" y="329"/>
                  </a:lnTo>
                  <a:lnTo>
                    <a:pt x="191" y="329"/>
                  </a:lnTo>
                  <a:lnTo>
                    <a:pt x="194" y="331"/>
                  </a:lnTo>
                  <a:lnTo>
                    <a:pt x="194" y="331"/>
                  </a:lnTo>
                  <a:lnTo>
                    <a:pt x="207" y="338"/>
                  </a:lnTo>
                  <a:lnTo>
                    <a:pt x="207" y="338"/>
                  </a:lnTo>
                  <a:lnTo>
                    <a:pt x="211" y="340"/>
                  </a:lnTo>
                  <a:lnTo>
                    <a:pt x="211" y="340"/>
                  </a:lnTo>
                  <a:lnTo>
                    <a:pt x="221" y="344"/>
                  </a:lnTo>
                  <a:lnTo>
                    <a:pt x="221" y="344"/>
                  </a:lnTo>
                  <a:lnTo>
                    <a:pt x="227" y="346"/>
                  </a:lnTo>
                  <a:lnTo>
                    <a:pt x="227" y="346"/>
                  </a:lnTo>
                  <a:lnTo>
                    <a:pt x="239" y="353"/>
                  </a:lnTo>
                  <a:lnTo>
                    <a:pt x="241" y="353"/>
                  </a:lnTo>
                  <a:lnTo>
                    <a:pt x="241" y="353"/>
                  </a:lnTo>
                  <a:lnTo>
                    <a:pt x="256" y="358"/>
                  </a:lnTo>
                  <a:lnTo>
                    <a:pt x="256" y="358"/>
                  </a:lnTo>
                  <a:lnTo>
                    <a:pt x="259" y="360"/>
                  </a:lnTo>
                  <a:lnTo>
                    <a:pt x="259" y="360"/>
                  </a:lnTo>
                  <a:lnTo>
                    <a:pt x="272" y="364"/>
                  </a:lnTo>
                  <a:lnTo>
                    <a:pt x="272" y="364"/>
                  </a:lnTo>
                  <a:lnTo>
                    <a:pt x="275" y="365"/>
                  </a:lnTo>
                  <a:lnTo>
                    <a:pt x="275" y="365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293" y="371"/>
                  </a:lnTo>
                  <a:lnTo>
                    <a:pt x="293" y="371"/>
                  </a:lnTo>
                  <a:lnTo>
                    <a:pt x="306" y="376"/>
                  </a:lnTo>
                  <a:lnTo>
                    <a:pt x="306" y="376"/>
                  </a:lnTo>
                  <a:lnTo>
                    <a:pt x="311" y="378"/>
                  </a:lnTo>
                  <a:lnTo>
                    <a:pt x="311" y="378"/>
                  </a:lnTo>
                  <a:lnTo>
                    <a:pt x="324" y="382"/>
                  </a:lnTo>
                  <a:lnTo>
                    <a:pt x="324" y="382"/>
                  </a:lnTo>
                  <a:lnTo>
                    <a:pt x="328" y="382"/>
                  </a:lnTo>
                  <a:lnTo>
                    <a:pt x="328" y="382"/>
                  </a:lnTo>
                  <a:lnTo>
                    <a:pt x="328" y="382"/>
                  </a:lnTo>
                  <a:lnTo>
                    <a:pt x="346" y="387"/>
                  </a:lnTo>
                  <a:lnTo>
                    <a:pt x="346" y="387"/>
                  </a:lnTo>
                  <a:lnTo>
                    <a:pt x="351" y="389"/>
                  </a:lnTo>
                  <a:lnTo>
                    <a:pt x="351" y="389"/>
                  </a:lnTo>
                  <a:lnTo>
                    <a:pt x="371" y="392"/>
                  </a:lnTo>
                  <a:lnTo>
                    <a:pt x="371" y="392"/>
                  </a:lnTo>
                  <a:lnTo>
                    <a:pt x="371" y="392"/>
                  </a:lnTo>
                  <a:lnTo>
                    <a:pt x="391" y="398"/>
                  </a:lnTo>
                  <a:lnTo>
                    <a:pt x="391" y="398"/>
                  </a:lnTo>
                  <a:lnTo>
                    <a:pt x="394" y="398"/>
                  </a:lnTo>
                  <a:lnTo>
                    <a:pt x="394" y="398"/>
                  </a:lnTo>
                  <a:lnTo>
                    <a:pt x="414" y="403"/>
                  </a:lnTo>
                  <a:lnTo>
                    <a:pt x="416" y="403"/>
                  </a:lnTo>
                  <a:lnTo>
                    <a:pt x="416" y="403"/>
                  </a:lnTo>
                  <a:lnTo>
                    <a:pt x="418" y="403"/>
                  </a:lnTo>
                  <a:lnTo>
                    <a:pt x="418" y="403"/>
                  </a:lnTo>
                  <a:lnTo>
                    <a:pt x="432" y="405"/>
                  </a:lnTo>
                  <a:lnTo>
                    <a:pt x="432" y="405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50" y="409"/>
                  </a:lnTo>
                  <a:lnTo>
                    <a:pt x="450" y="409"/>
                  </a:lnTo>
                  <a:lnTo>
                    <a:pt x="454" y="409"/>
                  </a:lnTo>
                  <a:lnTo>
                    <a:pt x="454" y="409"/>
                  </a:lnTo>
                  <a:lnTo>
                    <a:pt x="490" y="414"/>
                  </a:lnTo>
                  <a:lnTo>
                    <a:pt x="491" y="414"/>
                  </a:lnTo>
                  <a:lnTo>
                    <a:pt x="491" y="414"/>
                  </a:lnTo>
                  <a:lnTo>
                    <a:pt x="495" y="414"/>
                  </a:lnTo>
                  <a:lnTo>
                    <a:pt x="495" y="414"/>
                  </a:lnTo>
                  <a:lnTo>
                    <a:pt x="506" y="416"/>
                  </a:lnTo>
                  <a:lnTo>
                    <a:pt x="506" y="416"/>
                  </a:lnTo>
                  <a:lnTo>
                    <a:pt x="513" y="416"/>
                  </a:lnTo>
                  <a:lnTo>
                    <a:pt x="513" y="416"/>
                  </a:lnTo>
                  <a:lnTo>
                    <a:pt x="524" y="418"/>
                  </a:lnTo>
                  <a:lnTo>
                    <a:pt x="524" y="418"/>
                  </a:lnTo>
                  <a:lnTo>
                    <a:pt x="529" y="418"/>
                  </a:lnTo>
                  <a:lnTo>
                    <a:pt x="529" y="418"/>
                  </a:lnTo>
                  <a:lnTo>
                    <a:pt x="542" y="419"/>
                  </a:lnTo>
                  <a:lnTo>
                    <a:pt x="542" y="419"/>
                  </a:lnTo>
                  <a:lnTo>
                    <a:pt x="547" y="419"/>
                  </a:lnTo>
                  <a:lnTo>
                    <a:pt x="547" y="419"/>
                  </a:lnTo>
                  <a:lnTo>
                    <a:pt x="562" y="419"/>
                  </a:lnTo>
                  <a:lnTo>
                    <a:pt x="562" y="419"/>
                  </a:lnTo>
                  <a:lnTo>
                    <a:pt x="563" y="419"/>
                  </a:lnTo>
                  <a:lnTo>
                    <a:pt x="565" y="419"/>
                  </a:lnTo>
                  <a:lnTo>
                    <a:pt x="565" y="419"/>
                  </a:lnTo>
                  <a:lnTo>
                    <a:pt x="576" y="421"/>
                  </a:lnTo>
                  <a:lnTo>
                    <a:pt x="576" y="421"/>
                  </a:lnTo>
                  <a:lnTo>
                    <a:pt x="581" y="421"/>
                  </a:lnTo>
                  <a:lnTo>
                    <a:pt x="581" y="421"/>
                  </a:lnTo>
                  <a:lnTo>
                    <a:pt x="592" y="421"/>
                  </a:lnTo>
                  <a:lnTo>
                    <a:pt x="592" y="421"/>
                  </a:lnTo>
                  <a:lnTo>
                    <a:pt x="598" y="421"/>
                  </a:lnTo>
                  <a:lnTo>
                    <a:pt x="598" y="421"/>
                  </a:lnTo>
                  <a:lnTo>
                    <a:pt x="608" y="421"/>
                  </a:lnTo>
                  <a:lnTo>
                    <a:pt x="608" y="421"/>
                  </a:lnTo>
                  <a:lnTo>
                    <a:pt x="614" y="421"/>
                  </a:lnTo>
                  <a:lnTo>
                    <a:pt x="614" y="421"/>
                  </a:lnTo>
                  <a:lnTo>
                    <a:pt x="630" y="421"/>
                  </a:lnTo>
                  <a:lnTo>
                    <a:pt x="630" y="421"/>
                  </a:lnTo>
                  <a:lnTo>
                    <a:pt x="637" y="421"/>
                  </a:lnTo>
                  <a:lnTo>
                    <a:pt x="637" y="421"/>
                  </a:lnTo>
                  <a:lnTo>
                    <a:pt x="641" y="421"/>
                  </a:lnTo>
                  <a:lnTo>
                    <a:pt x="641" y="421"/>
                  </a:lnTo>
                  <a:lnTo>
                    <a:pt x="652" y="421"/>
                  </a:lnTo>
                  <a:lnTo>
                    <a:pt x="652" y="421"/>
                  </a:lnTo>
                  <a:lnTo>
                    <a:pt x="659" y="421"/>
                  </a:lnTo>
                  <a:lnTo>
                    <a:pt x="659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7" y="421"/>
                  </a:lnTo>
                  <a:lnTo>
                    <a:pt x="677" y="421"/>
                  </a:lnTo>
                  <a:lnTo>
                    <a:pt x="711" y="419"/>
                  </a:lnTo>
                  <a:lnTo>
                    <a:pt x="713" y="419"/>
                  </a:lnTo>
                  <a:lnTo>
                    <a:pt x="713" y="419"/>
                  </a:lnTo>
                  <a:lnTo>
                    <a:pt x="716" y="419"/>
                  </a:lnTo>
                  <a:lnTo>
                    <a:pt x="716" y="419"/>
                  </a:lnTo>
                  <a:lnTo>
                    <a:pt x="731" y="418"/>
                  </a:lnTo>
                  <a:lnTo>
                    <a:pt x="731" y="418"/>
                  </a:lnTo>
                  <a:lnTo>
                    <a:pt x="736" y="418"/>
                  </a:lnTo>
                  <a:lnTo>
                    <a:pt x="736" y="418"/>
                  </a:lnTo>
                  <a:lnTo>
                    <a:pt x="751" y="416"/>
                  </a:lnTo>
                  <a:lnTo>
                    <a:pt x="751" y="416"/>
                  </a:lnTo>
                  <a:lnTo>
                    <a:pt x="754" y="416"/>
                  </a:lnTo>
                  <a:lnTo>
                    <a:pt x="754" y="416"/>
                  </a:lnTo>
                  <a:lnTo>
                    <a:pt x="772" y="414"/>
                  </a:lnTo>
                  <a:lnTo>
                    <a:pt x="772" y="414"/>
                  </a:lnTo>
                  <a:lnTo>
                    <a:pt x="776" y="412"/>
                  </a:lnTo>
                  <a:lnTo>
                    <a:pt x="776" y="412"/>
                  </a:lnTo>
                  <a:lnTo>
                    <a:pt x="790" y="410"/>
                  </a:lnTo>
                  <a:lnTo>
                    <a:pt x="790" y="410"/>
                  </a:lnTo>
                  <a:lnTo>
                    <a:pt x="794" y="410"/>
                  </a:lnTo>
                  <a:lnTo>
                    <a:pt x="794" y="410"/>
                  </a:lnTo>
                  <a:lnTo>
                    <a:pt x="796" y="410"/>
                  </a:lnTo>
                  <a:lnTo>
                    <a:pt x="796" y="410"/>
                  </a:lnTo>
                  <a:lnTo>
                    <a:pt x="819" y="407"/>
                  </a:lnTo>
                  <a:lnTo>
                    <a:pt x="819" y="407"/>
                  </a:lnTo>
                  <a:lnTo>
                    <a:pt x="819" y="407"/>
                  </a:lnTo>
                  <a:lnTo>
                    <a:pt x="841" y="403"/>
                  </a:lnTo>
                  <a:lnTo>
                    <a:pt x="841" y="403"/>
                  </a:lnTo>
                  <a:lnTo>
                    <a:pt x="844" y="403"/>
                  </a:lnTo>
                  <a:lnTo>
                    <a:pt x="844" y="403"/>
                  </a:lnTo>
                  <a:lnTo>
                    <a:pt x="866" y="398"/>
                  </a:lnTo>
                  <a:lnTo>
                    <a:pt x="866" y="398"/>
                  </a:lnTo>
                  <a:lnTo>
                    <a:pt x="869" y="398"/>
                  </a:lnTo>
                  <a:lnTo>
                    <a:pt x="869" y="398"/>
                  </a:lnTo>
                  <a:lnTo>
                    <a:pt x="891" y="392"/>
                  </a:lnTo>
                  <a:lnTo>
                    <a:pt x="891" y="392"/>
                  </a:lnTo>
                  <a:lnTo>
                    <a:pt x="891" y="392"/>
                  </a:lnTo>
                  <a:lnTo>
                    <a:pt x="893" y="392"/>
                  </a:lnTo>
                  <a:lnTo>
                    <a:pt x="893" y="392"/>
                  </a:lnTo>
                  <a:lnTo>
                    <a:pt x="911" y="387"/>
                  </a:lnTo>
                  <a:lnTo>
                    <a:pt x="911" y="387"/>
                  </a:lnTo>
                  <a:lnTo>
                    <a:pt x="914" y="387"/>
                  </a:lnTo>
                  <a:lnTo>
                    <a:pt x="914" y="387"/>
                  </a:lnTo>
                  <a:lnTo>
                    <a:pt x="932" y="382"/>
                  </a:lnTo>
                  <a:lnTo>
                    <a:pt x="932" y="382"/>
                  </a:lnTo>
                  <a:lnTo>
                    <a:pt x="936" y="382"/>
                  </a:lnTo>
                  <a:lnTo>
                    <a:pt x="936" y="382"/>
                  </a:lnTo>
                  <a:lnTo>
                    <a:pt x="952" y="376"/>
                  </a:lnTo>
                  <a:lnTo>
                    <a:pt x="952" y="376"/>
                  </a:lnTo>
                  <a:lnTo>
                    <a:pt x="956" y="374"/>
                  </a:lnTo>
                  <a:lnTo>
                    <a:pt x="956" y="374"/>
                  </a:lnTo>
                  <a:lnTo>
                    <a:pt x="972" y="369"/>
                  </a:lnTo>
                  <a:lnTo>
                    <a:pt x="972" y="369"/>
                  </a:lnTo>
                  <a:lnTo>
                    <a:pt x="977" y="367"/>
                  </a:lnTo>
                  <a:lnTo>
                    <a:pt x="977" y="367"/>
                  </a:lnTo>
                  <a:lnTo>
                    <a:pt x="992" y="362"/>
                  </a:lnTo>
                  <a:lnTo>
                    <a:pt x="994" y="362"/>
                  </a:lnTo>
                  <a:lnTo>
                    <a:pt x="994" y="362"/>
                  </a:lnTo>
                  <a:lnTo>
                    <a:pt x="1012" y="355"/>
                  </a:lnTo>
                  <a:lnTo>
                    <a:pt x="1012" y="355"/>
                  </a:lnTo>
                  <a:lnTo>
                    <a:pt x="1015" y="355"/>
                  </a:lnTo>
                  <a:lnTo>
                    <a:pt x="1015" y="355"/>
                  </a:lnTo>
                  <a:lnTo>
                    <a:pt x="1031" y="347"/>
                  </a:lnTo>
                  <a:lnTo>
                    <a:pt x="1031" y="347"/>
                  </a:lnTo>
                  <a:lnTo>
                    <a:pt x="1031" y="347"/>
                  </a:lnTo>
                  <a:lnTo>
                    <a:pt x="1048" y="340"/>
                  </a:lnTo>
                  <a:lnTo>
                    <a:pt x="1048" y="340"/>
                  </a:lnTo>
                  <a:lnTo>
                    <a:pt x="1051" y="338"/>
                  </a:lnTo>
                  <a:lnTo>
                    <a:pt x="1051" y="338"/>
                  </a:lnTo>
                  <a:lnTo>
                    <a:pt x="1066" y="331"/>
                  </a:lnTo>
                  <a:lnTo>
                    <a:pt x="1066" y="331"/>
                  </a:lnTo>
                  <a:lnTo>
                    <a:pt x="1067" y="329"/>
                  </a:lnTo>
                  <a:lnTo>
                    <a:pt x="1067" y="329"/>
                  </a:lnTo>
                  <a:lnTo>
                    <a:pt x="1082" y="324"/>
                  </a:lnTo>
                  <a:lnTo>
                    <a:pt x="1082" y="324"/>
                  </a:lnTo>
                  <a:lnTo>
                    <a:pt x="1084" y="322"/>
                  </a:lnTo>
                  <a:lnTo>
                    <a:pt x="1084" y="322"/>
                  </a:lnTo>
                  <a:lnTo>
                    <a:pt x="1098" y="313"/>
                  </a:lnTo>
                  <a:lnTo>
                    <a:pt x="1098" y="313"/>
                  </a:lnTo>
                  <a:lnTo>
                    <a:pt x="1100" y="313"/>
                  </a:lnTo>
                  <a:lnTo>
                    <a:pt x="1100" y="313"/>
                  </a:lnTo>
                  <a:lnTo>
                    <a:pt x="1112" y="306"/>
                  </a:lnTo>
                  <a:lnTo>
                    <a:pt x="1112" y="306"/>
                  </a:lnTo>
                  <a:lnTo>
                    <a:pt x="1114" y="304"/>
                  </a:lnTo>
                  <a:lnTo>
                    <a:pt x="1114" y="304"/>
                  </a:lnTo>
                  <a:lnTo>
                    <a:pt x="1129" y="295"/>
                  </a:lnTo>
                  <a:lnTo>
                    <a:pt x="1129" y="295"/>
                  </a:lnTo>
                  <a:lnTo>
                    <a:pt x="1130" y="293"/>
                  </a:lnTo>
                  <a:lnTo>
                    <a:pt x="1130" y="293"/>
                  </a:lnTo>
                  <a:lnTo>
                    <a:pt x="1143" y="286"/>
                  </a:lnTo>
                  <a:lnTo>
                    <a:pt x="1143" y="284"/>
                  </a:lnTo>
                  <a:lnTo>
                    <a:pt x="1143" y="284"/>
                  </a:lnTo>
                  <a:lnTo>
                    <a:pt x="1156" y="275"/>
                  </a:lnTo>
                  <a:lnTo>
                    <a:pt x="1156" y="275"/>
                  </a:lnTo>
                  <a:lnTo>
                    <a:pt x="1157" y="274"/>
                  </a:lnTo>
                  <a:lnTo>
                    <a:pt x="1157" y="274"/>
                  </a:lnTo>
                  <a:lnTo>
                    <a:pt x="1168" y="265"/>
                  </a:lnTo>
                  <a:lnTo>
                    <a:pt x="1168" y="265"/>
                  </a:lnTo>
                  <a:lnTo>
                    <a:pt x="1168" y="265"/>
                  </a:lnTo>
                  <a:lnTo>
                    <a:pt x="1175" y="257"/>
                  </a:lnTo>
                  <a:lnTo>
                    <a:pt x="1175" y="257"/>
                  </a:lnTo>
                  <a:lnTo>
                    <a:pt x="1179" y="256"/>
                  </a:lnTo>
                  <a:lnTo>
                    <a:pt x="1179" y="256"/>
                  </a:lnTo>
                  <a:lnTo>
                    <a:pt x="1183" y="252"/>
                  </a:lnTo>
                  <a:lnTo>
                    <a:pt x="1183" y="252"/>
                  </a:lnTo>
                  <a:lnTo>
                    <a:pt x="1186" y="248"/>
                  </a:lnTo>
                  <a:lnTo>
                    <a:pt x="1186" y="248"/>
                  </a:lnTo>
                  <a:lnTo>
                    <a:pt x="1190" y="245"/>
                  </a:lnTo>
                  <a:lnTo>
                    <a:pt x="1190" y="245"/>
                  </a:lnTo>
                  <a:lnTo>
                    <a:pt x="1192" y="243"/>
                  </a:lnTo>
                  <a:lnTo>
                    <a:pt x="1192" y="243"/>
                  </a:lnTo>
                  <a:lnTo>
                    <a:pt x="1197" y="238"/>
                  </a:lnTo>
                  <a:lnTo>
                    <a:pt x="1197" y="238"/>
                  </a:lnTo>
                  <a:lnTo>
                    <a:pt x="1199" y="236"/>
                  </a:lnTo>
                  <a:lnTo>
                    <a:pt x="1199" y="236"/>
                  </a:lnTo>
                  <a:lnTo>
                    <a:pt x="1202" y="232"/>
                  </a:lnTo>
                  <a:lnTo>
                    <a:pt x="1202" y="232"/>
                  </a:lnTo>
                  <a:lnTo>
                    <a:pt x="1204" y="229"/>
                  </a:lnTo>
                  <a:lnTo>
                    <a:pt x="1204" y="229"/>
                  </a:lnTo>
                  <a:lnTo>
                    <a:pt x="1211" y="223"/>
                  </a:lnTo>
                  <a:lnTo>
                    <a:pt x="1211" y="221"/>
                  </a:lnTo>
                  <a:lnTo>
                    <a:pt x="1211" y="221"/>
                  </a:lnTo>
                  <a:lnTo>
                    <a:pt x="1215" y="216"/>
                  </a:lnTo>
                  <a:lnTo>
                    <a:pt x="1215" y="216"/>
                  </a:lnTo>
                  <a:lnTo>
                    <a:pt x="1215" y="216"/>
                  </a:lnTo>
                  <a:lnTo>
                    <a:pt x="1222" y="207"/>
                  </a:lnTo>
                  <a:lnTo>
                    <a:pt x="1222" y="207"/>
                  </a:lnTo>
                  <a:lnTo>
                    <a:pt x="1224" y="205"/>
                  </a:lnTo>
                  <a:lnTo>
                    <a:pt x="1224" y="205"/>
                  </a:lnTo>
                  <a:lnTo>
                    <a:pt x="1228" y="198"/>
                  </a:lnTo>
                  <a:lnTo>
                    <a:pt x="1228" y="198"/>
                  </a:lnTo>
                  <a:lnTo>
                    <a:pt x="1229" y="194"/>
                  </a:lnTo>
                  <a:lnTo>
                    <a:pt x="1229" y="194"/>
                  </a:lnTo>
                  <a:lnTo>
                    <a:pt x="1235" y="187"/>
                  </a:lnTo>
                  <a:lnTo>
                    <a:pt x="1235" y="187"/>
                  </a:lnTo>
                  <a:lnTo>
                    <a:pt x="1237" y="185"/>
                  </a:lnTo>
                  <a:lnTo>
                    <a:pt x="1237" y="185"/>
                  </a:lnTo>
                  <a:lnTo>
                    <a:pt x="1240" y="176"/>
                  </a:lnTo>
                  <a:lnTo>
                    <a:pt x="1240" y="176"/>
                  </a:lnTo>
                  <a:lnTo>
                    <a:pt x="1240" y="176"/>
                  </a:lnTo>
                  <a:lnTo>
                    <a:pt x="1242" y="173"/>
                  </a:lnTo>
                  <a:lnTo>
                    <a:pt x="1242" y="173"/>
                  </a:lnTo>
                  <a:lnTo>
                    <a:pt x="1244" y="167"/>
                  </a:lnTo>
                  <a:lnTo>
                    <a:pt x="1244" y="167"/>
                  </a:lnTo>
                  <a:lnTo>
                    <a:pt x="1246" y="164"/>
                  </a:lnTo>
                  <a:lnTo>
                    <a:pt x="1246" y="164"/>
                  </a:lnTo>
                  <a:lnTo>
                    <a:pt x="1247" y="158"/>
                  </a:lnTo>
                  <a:lnTo>
                    <a:pt x="1247" y="158"/>
                  </a:lnTo>
                  <a:lnTo>
                    <a:pt x="1249" y="155"/>
                  </a:lnTo>
                  <a:lnTo>
                    <a:pt x="1249" y="155"/>
                  </a:lnTo>
                  <a:lnTo>
                    <a:pt x="1251" y="149"/>
                  </a:lnTo>
                  <a:lnTo>
                    <a:pt x="1251" y="149"/>
                  </a:lnTo>
                  <a:lnTo>
                    <a:pt x="1253" y="146"/>
                  </a:lnTo>
                  <a:lnTo>
                    <a:pt x="1253" y="146"/>
                  </a:lnTo>
                  <a:lnTo>
                    <a:pt x="1255" y="140"/>
                  </a:lnTo>
                  <a:lnTo>
                    <a:pt x="1255" y="140"/>
                  </a:lnTo>
                  <a:lnTo>
                    <a:pt x="1255" y="139"/>
                  </a:lnTo>
                  <a:lnTo>
                    <a:pt x="1255" y="137"/>
                  </a:lnTo>
                  <a:lnTo>
                    <a:pt x="1255" y="137"/>
                  </a:lnTo>
                  <a:lnTo>
                    <a:pt x="1256" y="130"/>
                  </a:lnTo>
                  <a:lnTo>
                    <a:pt x="1256" y="128"/>
                  </a:lnTo>
                  <a:lnTo>
                    <a:pt x="1256" y="128"/>
                  </a:lnTo>
                  <a:lnTo>
                    <a:pt x="1258" y="121"/>
                  </a:lnTo>
                  <a:lnTo>
                    <a:pt x="1258" y="121"/>
                  </a:lnTo>
                  <a:lnTo>
                    <a:pt x="1258" y="117"/>
                  </a:lnTo>
                  <a:lnTo>
                    <a:pt x="1258" y="117"/>
                  </a:lnTo>
                  <a:lnTo>
                    <a:pt x="1260" y="112"/>
                  </a:lnTo>
                  <a:lnTo>
                    <a:pt x="1260" y="112"/>
                  </a:lnTo>
                  <a:lnTo>
                    <a:pt x="1260" y="108"/>
                  </a:lnTo>
                  <a:lnTo>
                    <a:pt x="1260" y="108"/>
                  </a:lnTo>
                  <a:lnTo>
                    <a:pt x="1260" y="103"/>
                  </a:lnTo>
                  <a:lnTo>
                    <a:pt x="1260" y="101"/>
                  </a:lnTo>
                  <a:lnTo>
                    <a:pt x="1260" y="99"/>
                  </a:lnTo>
                  <a:lnTo>
                    <a:pt x="1260" y="99"/>
                  </a:lnTo>
                  <a:lnTo>
                    <a:pt x="1260" y="95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40" name="Freeform 547">
              <a:extLst>
                <a:ext uri="{FF2B5EF4-FFF2-40B4-BE49-F238E27FC236}">
                  <a16:creationId xmlns="" xmlns:a16="http://schemas.microsoft.com/office/drawing/2014/main" id="{4D7A5E8E-F6CC-4F95-A2E3-57008DEC6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063" y="8196594"/>
              <a:ext cx="2113857" cy="1124035"/>
            </a:xfrm>
            <a:custGeom>
              <a:avLst/>
              <a:gdLst>
                <a:gd name="T0" fmla="*/ 630 w 1260"/>
                <a:gd name="T1" fmla="*/ 0 h 670"/>
                <a:gd name="T2" fmla="*/ 502 w 1260"/>
                <a:gd name="T3" fmla="*/ 8 h 670"/>
                <a:gd name="T4" fmla="*/ 383 w 1260"/>
                <a:gd name="T5" fmla="*/ 27 h 670"/>
                <a:gd name="T6" fmla="*/ 277 w 1260"/>
                <a:gd name="T7" fmla="*/ 56 h 670"/>
                <a:gd name="T8" fmla="*/ 184 w 1260"/>
                <a:gd name="T9" fmla="*/ 98 h 670"/>
                <a:gd name="T10" fmla="*/ 106 w 1260"/>
                <a:gd name="T11" fmla="*/ 144 h 670"/>
                <a:gd name="T12" fmla="*/ 76 w 1260"/>
                <a:gd name="T13" fmla="*/ 171 h 670"/>
                <a:gd name="T14" fmla="*/ 49 w 1260"/>
                <a:gd name="T15" fmla="*/ 200 h 670"/>
                <a:gd name="T16" fmla="*/ 27 w 1260"/>
                <a:gd name="T17" fmla="*/ 231 h 670"/>
                <a:gd name="T18" fmla="*/ 13 w 1260"/>
                <a:gd name="T19" fmla="*/ 261 h 670"/>
                <a:gd name="T20" fmla="*/ 2 w 1260"/>
                <a:gd name="T21" fmla="*/ 294 h 670"/>
                <a:gd name="T22" fmla="*/ 0 w 1260"/>
                <a:gd name="T23" fmla="*/ 328 h 670"/>
                <a:gd name="T24" fmla="*/ 0 w 1260"/>
                <a:gd name="T25" fmla="*/ 344 h 670"/>
                <a:gd name="T26" fmla="*/ 7 w 1260"/>
                <a:gd name="T27" fmla="*/ 378 h 670"/>
                <a:gd name="T28" fmla="*/ 20 w 1260"/>
                <a:gd name="T29" fmla="*/ 411 h 670"/>
                <a:gd name="T30" fmla="*/ 38 w 1260"/>
                <a:gd name="T31" fmla="*/ 441 h 670"/>
                <a:gd name="T32" fmla="*/ 61 w 1260"/>
                <a:gd name="T33" fmla="*/ 472 h 670"/>
                <a:gd name="T34" fmla="*/ 90 w 1260"/>
                <a:gd name="T35" fmla="*/ 501 h 670"/>
                <a:gd name="T36" fmla="*/ 144 w 1260"/>
                <a:gd name="T37" fmla="*/ 542 h 670"/>
                <a:gd name="T38" fmla="*/ 229 w 1260"/>
                <a:gd name="T39" fmla="*/ 589 h 670"/>
                <a:gd name="T40" fmla="*/ 329 w 1260"/>
                <a:gd name="T41" fmla="*/ 627 h 670"/>
                <a:gd name="T42" fmla="*/ 443 w 1260"/>
                <a:gd name="T43" fmla="*/ 654 h 670"/>
                <a:gd name="T44" fmla="*/ 565 w 1260"/>
                <a:gd name="T45" fmla="*/ 668 h 670"/>
                <a:gd name="T46" fmla="*/ 630 w 1260"/>
                <a:gd name="T47" fmla="*/ 670 h 670"/>
                <a:gd name="T48" fmla="*/ 756 w 1260"/>
                <a:gd name="T49" fmla="*/ 663 h 670"/>
                <a:gd name="T50" fmla="*/ 875 w 1260"/>
                <a:gd name="T51" fmla="*/ 641 h 670"/>
                <a:gd name="T52" fmla="*/ 983 w 1260"/>
                <a:gd name="T53" fmla="*/ 609 h 670"/>
                <a:gd name="T54" fmla="*/ 1075 w 1260"/>
                <a:gd name="T55" fmla="*/ 566 h 670"/>
                <a:gd name="T56" fmla="*/ 1152 w 1260"/>
                <a:gd name="T57" fmla="*/ 515 h 670"/>
                <a:gd name="T58" fmla="*/ 1184 w 1260"/>
                <a:gd name="T59" fmla="*/ 486 h 670"/>
                <a:gd name="T60" fmla="*/ 1211 w 1260"/>
                <a:gd name="T61" fmla="*/ 458 h 670"/>
                <a:gd name="T62" fmla="*/ 1231 w 1260"/>
                <a:gd name="T63" fmla="*/ 427 h 670"/>
                <a:gd name="T64" fmla="*/ 1247 w 1260"/>
                <a:gd name="T65" fmla="*/ 395 h 670"/>
                <a:gd name="T66" fmla="*/ 1256 w 1260"/>
                <a:gd name="T67" fmla="*/ 362 h 670"/>
                <a:gd name="T68" fmla="*/ 1260 w 1260"/>
                <a:gd name="T69" fmla="*/ 328 h 670"/>
                <a:gd name="T70" fmla="*/ 1260 w 1260"/>
                <a:gd name="T71" fmla="*/ 312 h 670"/>
                <a:gd name="T72" fmla="*/ 1253 w 1260"/>
                <a:gd name="T73" fmla="*/ 278 h 670"/>
                <a:gd name="T74" fmla="*/ 1240 w 1260"/>
                <a:gd name="T75" fmla="*/ 247 h 670"/>
                <a:gd name="T76" fmla="*/ 1222 w 1260"/>
                <a:gd name="T77" fmla="*/ 216 h 670"/>
                <a:gd name="T78" fmla="*/ 1199 w 1260"/>
                <a:gd name="T79" fmla="*/ 186 h 670"/>
                <a:gd name="T80" fmla="*/ 1168 w 1260"/>
                <a:gd name="T81" fmla="*/ 159 h 670"/>
                <a:gd name="T82" fmla="*/ 1116 w 1260"/>
                <a:gd name="T83" fmla="*/ 121 h 670"/>
                <a:gd name="T84" fmla="*/ 1031 w 1260"/>
                <a:gd name="T85" fmla="*/ 76 h 670"/>
                <a:gd name="T86" fmla="*/ 931 w 1260"/>
                <a:gd name="T87" fmla="*/ 40 h 670"/>
                <a:gd name="T88" fmla="*/ 817 w 1260"/>
                <a:gd name="T89" fmla="*/ 17 h 670"/>
                <a:gd name="T90" fmla="*/ 695 w 1260"/>
                <a:gd name="T91" fmla="*/ 2 h 670"/>
                <a:gd name="T92" fmla="*/ 630 w 1260"/>
                <a:gd name="T93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60" h="670">
                  <a:moveTo>
                    <a:pt x="630" y="0"/>
                  </a:moveTo>
                  <a:lnTo>
                    <a:pt x="630" y="0"/>
                  </a:lnTo>
                  <a:lnTo>
                    <a:pt x="565" y="2"/>
                  </a:lnTo>
                  <a:lnTo>
                    <a:pt x="502" y="8"/>
                  </a:lnTo>
                  <a:lnTo>
                    <a:pt x="443" y="17"/>
                  </a:lnTo>
                  <a:lnTo>
                    <a:pt x="383" y="27"/>
                  </a:lnTo>
                  <a:lnTo>
                    <a:pt x="329" y="40"/>
                  </a:lnTo>
                  <a:lnTo>
                    <a:pt x="277" y="56"/>
                  </a:lnTo>
                  <a:lnTo>
                    <a:pt x="229" y="76"/>
                  </a:lnTo>
                  <a:lnTo>
                    <a:pt x="184" y="98"/>
                  </a:lnTo>
                  <a:lnTo>
                    <a:pt x="144" y="121"/>
                  </a:lnTo>
                  <a:lnTo>
                    <a:pt x="106" y="144"/>
                  </a:lnTo>
                  <a:lnTo>
                    <a:pt x="90" y="159"/>
                  </a:lnTo>
                  <a:lnTo>
                    <a:pt x="76" y="171"/>
                  </a:lnTo>
                  <a:lnTo>
                    <a:pt x="61" y="186"/>
                  </a:lnTo>
                  <a:lnTo>
                    <a:pt x="49" y="200"/>
                  </a:lnTo>
                  <a:lnTo>
                    <a:pt x="38" y="216"/>
                  </a:lnTo>
                  <a:lnTo>
                    <a:pt x="27" y="231"/>
                  </a:lnTo>
                  <a:lnTo>
                    <a:pt x="20" y="247"/>
                  </a:lnTo>
                  <a:lnTo>
                    <a:pt x="13" y="261"/>
                  </a:lnTo>
                  <a:lnTo>
                    <a:pt x="7" y="278"/>
                  </a:lnTo>
                  <a:lnTo>
                    <a:pt x="2" y="294"/>
                  </a:lnTo>
                  <a:lnTo>
                    <a:pt x="0" y="312"/>
                  </a:lnTo>
                  <a:lnTo>
                    <a:pt x="0" y="328"/>
                  </a:lnTo>
                  <a:lnTo>
                    <a:pt x="0" y="328"/>
                  </a:lnTo>
                  <a:lnTo>
                    <a:pt x="0" y="344"/>
                  </a:lnTo>
                  <a:lnTo>
                    <a:pt x="2" y="362"/>
                  </a:lnTo>
                  <a:lnTo>
                    <a:pt x="7" y="378"/>
                  </a:lnTo>
                  <a:lnTo>
                    <a:pt x="13" y="395"/>
                  </a:lnTo>
                  <a:lnTo>
                    <a:pt x="20" y="411"/>
                  </a:lnTo>
                  <a:lnTo>
                    <a:pt x="27" y="427"/>
                  </a:lnTo>
                  <a:lnTo>
                    <a:pt x="38" y="441"/>
                  </a:lnTo>
                  <a:lnTo>
                    <a:pt x="49" y="458"/>
                  </a:lnTo>
                  <a:lnTo>
                    <a:pt x="61" y="472"/>
                  </a:lnTo>
                  <a:lnTo>
                    <a:pt x="76" y="486"/>
                  </a:lnTo>
                  <a:lnTo>
                    <a:pt x="90" y="501"/>
                  </a:lnTo>
                  <a:lnTo>
                    <a:pt x="106" y="515"/>
                  </a:lnTo>
                  <a:lnTo>
                    <a:pt x="144" y="542"/>
                  </a:lnTo>
                  <a:lnTo>
                    <a:pt x="184" y="566"/>
                  </a:lnTo>
                  <a:lnTo>
                    <a:pt x="229" y="589"/>
                  </a:lnTo>
                  <a:lnTo>
                    <a:pt x="277" y="609"/>
                  </a:lnTo>
                  <a:lnTo>
                    <a:pt x="329" y="627"/>
                  </a:lnTo>
                  <a:lnTo>
                    <a:pt x="383" y="641"/>
                  </a:lnTo>
                  <a:lnTo>
                    <a:pt x="443" y="654"/>
                  </a:lnTo>
                  <a:lnTo>
                    <a:pt x="502" y="663"/>
                  </a:lnTo>
                  <a:lnTo>
                    <a:pt x="565" y="668"/>
                  </a:lnTo>
                  <a:lnTo>
                    <a:pt x="630" y="670"/>
                  </a:lnTo>
                  <a:lnTo>
                    <a:pt x="630" y="670"/>
                  </a:lnTo>
                  <a:lnTo>
                    <a:pt x="695" y="668"/>
                  </a:lnTo>
                  <a:lnTo>
                    <a:pt x="756" y="663"/>
                  </a:lnTo>
                  <a:lnTo>
                    <a:pt x="817" y="654"/>
                  </a:lnTo>
                  <a:lnTo>
                    <a:pt x="875" y="641"/>
                  </a:lnTo>
                  <a:lnTo>
                    <a:pt x="931" y="627"/>
                  </a:lnTo>
                  <a:lnTo>
                    <a:pt x="983" y="609"/>
                  </a:lnTo>
                  <a:lnTo>
                    <a:pt x="1031" y="589"/>
                  </a:lnTo>
                  <a:lnTo>
                    <a:pt x="1075" y="566"/>
                  </a:lnTo>
                  <a:lnTo>
                    <a:pt x="1116" y="542"/>
                  </a:lnTo>
                  <a:lnTo>
                    <a:pt x="1152" y="515"/>
                  </a:lnTo>
                  <a:lnTo>
                    <a:pt x="1168" y="501"/>
                  </a:lnTo>
                  <a:lnTo>
                    <a:pt x="1184" y="486"/>
                  </a:lnTo>
                  <a:lnTo>
                    <a:pt x="1199" y="472"/>
                  </a:lnTo>
                  <a:lnTo>
                    <a:pt x="1211" y="458"/>
                  </a:lnTo>
                  <a:lnTo>
                    <a:pt x="1222" y="441"/>
                  </a:lnTo>
                  <a:lnTo>
                    <a:pt x="1231" y="427"/>
                  </a:lnTo>
                  <a:lnTo>
                    <a:pt x="1240" y="411"/>
                  </a:lnTo>
                  <a:lnTo>
                    <a:pt x="1247" y="395"/>
                  </a:lnTo>
                  <a:lnTo>
                    <a:pt x="1253" y="378"/>
                  </a:lnTo>
                  <a:lnTo>
                    <a:pt x="1256" y="362"/>
                  </a:lnTo>
                  <a:lnTo>
                    <a:pt x="1260" y="344"/>
                  </a:lnTo>
                  <a:lnTo>
                    <a:pt x="1260" y="328"/>
                  </a:lnTo>
                  <a:lnTo>
                    <a:pt x="1260" y="328"/>
                  </a:lnTo>
                  <a:lnTo>
                    <a:pt x="1260" y="312"/>
                  </a:lnTo>
                  <a:lnTo>
                    <a:pt x="1256" y="294"/>
                  </a:lnTo>
                  <a:lnTo>
                    <a:pt x="1253" y="278"/>
                  </a:lnTo>
                  <a:lnTo>
                    <a:pt x="1247" y="261"/>
                  </a:lnTo>
                  <a:lnTo>
                    <a:pt x="1240" y="247"/>
                  </a:lnTo>
                  <a:lnTo>
                    <a:pt x="1231" y="231"/>
                  </a:lnTo>
                  <a:lnTo>
                    <a:pt x="1222" y="216"/>
                  </a:lnTo>
                  <a:lnTo>
                    <a:pt x="1211" y="200"/>
                  </a:lnTo>
                  <a:lnTo>
                    <a:pt x="1199" y="186"/>
                  </a:lnTo>
                  <a:lnTo>
                    <a:pt x="1184" y="171"/>
                  </a:lnTo>
                  <a:lnTo>
                    <a:pt x="1168" y="159"/>
                  </a:lnTo>
                  <a:lnTo>
                    <a:pt x="1152" y="144"/>
                  </a:lnTo>
                  <a:lnTo>
                    <a:pt x="1116" y="121"/>
                  </a:lnTo>
                  <a:lnTo>
                    <a:pt x="1075" y="98"/>
                  </a:lnTo>
                  <a:lnTo>
                    <a:pt x="1031" y="76"/>
                  </a:lnTo>
                  <a:lnTo>
                    <a:pt x="983" y="56"/>
                  </a:lnTo>
                  <a:lnTo>
                    <a:pt x="931" y="40"/>
                  </a:lnTo>
                  <a:lnTo>
                    <a:pt x="875" y="27"/>
                  </a:lnTo>
                  <a:lnTo>
                    <a:pt x="817" y="17"/>
                  </a:lnTo>
                  <a:lnTo>
                    <a:pt x="756" y="8"/>
                  </a:lnTo>
                  <a:lnTo>
                    <a:pt x="695" y="2"/>
                  </a:lnTo>
                  <a:lnTo>
                    <a:pt x="630" y="0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41" name="Freeform 548">
              <a:extLst>
                <a:ext uri="{FF2B5EF4-FFF2-40B4-BE49-F238E27FC236}">
                  <a16:creationId xmlns="" xmlns:a16="http://schemas.microsoft.com/office/drawing/2014/main" id="{F907E68F-9167-4125-810F-C6D790CEE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4934" y="8746868"/>
              <a:ext cx="0" cy="169446"/>
            </a:xfrm>
            <a:custGeom>
              <a:avLst/>
              <a:gdLst>
                <a:gd name="T0" fmla="*/ 0 h 101"/>
                <a:gd name="T1" fmla="*/ 95 h 101"/>
                <a:gd name="T2" fmla="*/ 95 h 101"/>
                <a:gd name="T3" fmla="*/ 101 h 101"/>
                <a:gd name="T4" fmla="*/ 5 h 101"/>
                <a:gd name="T5" fmla="*/ 5 h 101"/>
                <a:gd name="T6" fmla="*/ 0 h 10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101">
                  <a:moveTo>
                    <a:pt x="0" y="0"/>
                  </a:moveTo>
                  <a:lnTo>
                    <a:pt x="0" y="95"/>
                  </a:lnTo>
                  <a:lnTo>
                    <a:pt x="0" y="95"/>
                  </a:lnTo>
                  <a:lnTo>
                    <a:pt x="0" y="101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A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42" name="Freeform 549">
              <a:extLst>
                <a:ext uri="{FF2B5EF4-FFF2-40B4-BE49-F238E27FC236}">
                  <a16:creationId xmlns="" xmlns:a16="http://schemas.microsoft.com/office/drawing/2014/main" id="{E6EADE3C-8AEB-48F7-A186-9F7785BA5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4934" y="8746868"/>
              <a:ext cx="0" cy="169446"/>
            </a:xfrm>
            <a:custGeom>
              <a:avLst/>
              <a:gdLst>
                <a:gd name="T0" fmla="*/ 0 h 101"/>
                <a:gd name="T1" fmla="*/ 95 h 101"/>
                <a:gd name="T2" fmla="*/ 95 h 101"/>
                <a:gd name="T3" fmla="*/ 101 h 101"/>
                <a:gd name="T4" fmla="*/ 5 h 101"/>
                <a:gd name="T5" fmla="*/ 5 h 101"/>
                <a:gd name="T6" fmla="*/ 0 h 10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101">
                  <a:moveTo>
                    <a:pt x="0" y="0"/>
                  </a:moveTo>
                  <a:lnTo>
                    <a:pt x="0" y="95"/>
                  </a:lnTo>
                  <a:lnTo>
                    <a:pt x="0" y="95"/>
                  </a:lnTo>
                  <a:lnTo>
                    <a:pt x="0" y="101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43" name="Freeform 550">
              <a:extLst>
                <a:ext uri="{FF2B5EF4-FFF2-40B4-BE49-F238E27FC236}">
                  <a16:creationId xmlns="" xmlns:a16="http://schemas.microsoft.com/office/drawing/2014/main" id="{2F82FF9E-01FD-4687-A3AF-0EEF3842D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01077" y="8746868"/>
              <a:ext cx="2113857" cy="706298"/>
            </a:xfrm>
            <a:custGeom>
              <a:avLst/>
              <a:gdLst>
                <a:gd name="T0" fmla="*/ 1258 w 1260"/>
                <a:gd name="T1" fmla="*/ 25 h 421"/>
                <a:gd name="T2" fmla="*/ 1249 w 1260"/>
                <a:gd name="T3" fmla="*/ 59 h 421"/>
                <a:gd name="T4" fmla="*/ 1237 w 1260"/>
                <a:gd name="T5" fmla="*/ 90 h 421"/>
                <a:gd name="T6" fmla="*/ 1217 w 1260"/>
                <a:gd name="T7" fmla="*/ 121 h 421"/>
                <a:gd name="T8" fmla="*/ 1197 w 1260"/>
                <a:gd name="T9" fmla="*/ 144 h 421"/>
                <a:gd name="T10" fmla="*/ 1177 w 1260"/>
                <a:gd name="T11" fmla="*/ 164 h 421"/>
                <a:gd name="T12" fmla="*/ 1129 w 1260"/>
                <a:gd name="T13" fmla="*/ 200 h 421"/>
                <a:gd name="T14" fmla="*/ 1082 w 1260"/>
                <a:gd name="T15" fmla="*/ 229 h 421"/>
                <a:gd name="T16" fmla="*/ 1032 w 1260"/>
                <a:gd name="T17" fmla="*/ 252 h 421"/>
                <a:gd name="T18" fmla="*/ 956 w 1260"/>
                <a:gd name="T19" fmla="*/ 279 h 421"/>
                <a:gd name="T20" fmla="*/ 895 w 1260"/>
                <a:gd name="T21" fmla="*/ 297 h 421"/>
                <a:gd name="T22" fmla="*/ 821 w 1260"/>
                <a:gd name="T23" fmla="*/ 311 h 421"/>
                <a:gd name="T24" fmla="*/ 756 w 1260"/>
                <a:gd name="T25" fmla="*/ 320 h 421"/>
                <a:gd name="T26" fmla="*/ 695 w 1260"/>
                <a:gd name="T27" fmla="*/ 326 h 421"/>
                <a:gd name="T28" fmla="*/ 641 w 1260"/>
                <a:gd name="T29" fmla="*/ 326 h 421"/>
                <a:gd name="T30" fmla="*/ 582 w 1260"/>
                <a:gd name="T31" fmla="*/ 326 h 421"/>
                <a:gd name="T32" fmla="*/ 531 w 1260"/>
                <a:gd name="T33" fmla="*/ 322 h 421"/>
                <a:gd name="T34" fmla="*/ 472 w 1260"/>
                <a:gd name="T35" fmla="*/ 317 h 421"/>
                <a:gd name="T36" fmla="*/ 414 w 1260"/>
                <a:gd name="T37" fmla="*/ 308 h 421"/>
                <a:gd name="T38" fmla="*/ 348 w 1260"/>
                <a:gd name="T39" fmla="*/ 292 h 421"/>
                <a:gd name="T40" fmla="*/ 292 w 1260"/>
                <a:gd name="T41" fmla="*/ 275 h 421"/>
                <a:gd name="T42" fmla="*/ 227 w 1260"/>
                <a:gd name="T43" fmla="*/ 250 h 421"/>
                <a:gd name="T44" fmla="*/ 182 w 1260"/>
                <a:gd name="T45" fmla="*/ 229 h 421"/>
                <a:gd name="T46" fmla="*/ 141 w 1260"/>
                <a:gd name="T47" fmla="*/ 205 h 421"/>
                <a:gd name="T48" fmla="*/ 103 w 1260"/>
                <a:gd name="T49" fmla="*/ 180 h 421"/>
                <a:gd name="T50" fmla="*/ 69 w 1260"/>
                <a:gd name="T51" fmla="*/ 149 h 421"/>
                <a:gd name="T52" fmla="*/ 43 w 1260"/>
                <a:gd name="T53" fmla="*/ 121 h 421"/>
                <a:gd name="T54" fmla="*/ 18 w 1260"/>
                <a:gd name="T55" fmla="*/ 79 h 421"/>
                <a:gd name="T56" fmla="*/ 6 w 1260"/>
                <a:gd name="T57" fmla="*/ 47 h 421"/>
                <a:gd name="T58" fmla="*/ 0 w 1260"/>
                <a:gd name="T59" fmla="*/ 13 h 421"/>
                <a:gd name="T60" fmla="*/ 2 w 1260"/>
                <a:gd name="T61" fmla="*/ 119 h 421"/>
                <a:gd name="T62" fmla="*/ 9 w 1260"/>
                <a:gd name="T63" fmla="*/ 153 h 421"/>
                <a:gd name="T64" fmla="*/ 29 w 1260"/>
                <a:gd name="T65" fmla="*/ 194 h 421"/>
                <a:gd name="T66" fmla="*/ 51 w 1260"/>
                <a:gd name="T67" fmla="*/ 225 h 421"/>
                <a:gd name="T68" fmla="*/ 81 w 1260"/>
                <a:gd name="T69" fmla="*/ 256 h 421"/>
                <a:gd name="T70" fmla="*/ 114 w 1260"/>
                <a:gd name="T71" fmla="*/ 283 h 421"/>
                <a:gd name="T72" fmla="*/ 164 w 1260"/>
                <a:gd name="T73" fmla="*/ 315 h 421"/>
                <a:gd name="T74" fmla="*/ 207 w 1260"/>
                <a:gd name="T75" fmla="*/ 338 h 421"/>
                <a:gd name="T76" fmla="*/ 256 w 1260"/>
                <a:gd name="T77" fmla="*/ 358 h 421"/>
                <a:gd name="T78" fmla="*/ 308 w 1260"/>
                <a:gd name="T79" fmla="*/ 376 h 421"/>
                <a:gd name="T80" fmla="*/ 371 w 1260"/>
                <a:gd name="T81" fmla="*/ 392 h 421"/>
                <a:gd name="T82" fmla="*/ 432 w 1260"/>
                <a:gd name="T83" fmla="*/ 405 h 421"/>
                <a:gd name="T84" fmla="*/ 497 w 1260"/>
                <a:gd name="T85" fmla="*/ 414 h 421"/>
                <a:gd name="T86" fmla="*/ 547 w 1260"/>
                <a:gd name="T87" fmla="*/ 419 h 421"/>
                <a:gd name="T88" fmla="*/ 598 w 1260"/>
                <a:gd name="T89" fmla="*/ 421 h 421"/>
                <a:gd name="T90" fmla="*/ 654 w 1260"/>
                <a:gd name="T91" fmla="*/ 421 h 421"/>
                <a:gd name="T92" fmla="*/ 717 w 1260"/>
                <a:gd name="T93" fmla="*/ 419 h 421"/>
                <a:gd name="T94" fmla="*/ 776 w 1260"/>
                <a:gd name="T95" fmla="*/ 412 h 421"/>
                <a:gd name="T96" fmla="*/ 844 w 1260"/>
                <a:gd name="T97" fmla="*/ 403 h 421"/>
                <a:gd name="T98" fmla="*/ 911 w 1260"/>
                <a:gd name="T99" fmla="*/ 387 h 421"/>
                <a:gd name="T100" fmla="*/ 974 w 1260"/>
                <a:gd name="T101" fmla="*/ 369 h 421"/>
                <a:gd name="T102" fmla="*/ 1032 w 1260"/>
                <a:gd name="T103" fmla="*/ 347 h 421"/>
                <a:gd name="T104" fmla="*/ 1084 w 1260"/>
                <a:gd name="T105" fmla="*/ 322 h 421"/>
                <a:gd name="T106" fmla="*/ 1131 w 1260"/>
                <a:gd name="T107" fmla="*/ 293 h 421"/>
                <a:gd name="T108" fmla="*/ 1177 w 1260"/>
                <a:gd name="T109" fmla="*/ 257 h 421"/>
                <a:gd name="T110" fmla="*/ 1197 w 1260"/>
                <a:gd name="T111" fmla="*/ 238 h 421"/>
                <a:gd name="T112" fmla="*/ 1217 w 1260"/>
                <a:gd name="T113" fmla="*/ 216 h 421"/>
                <a:gd name="T114" fmla="*/ 1237 w 1260"/>
                <a:gd name="T115" fmla="*/ 185 h 421"/>
                <a:gd name="T116" fmla="*/ 1249 w 1260"/>
                <a:gd name="T117" fmla="*/ 155 h 421"/>
                <a:gd name="T118" fmla="*/ 1257 w 1260"/>
                <a:gd name="T119" fmla="*/ 128 h 421"/>
                <a:gd name="T120" fmla="*/ 1260 w 1260"/>
                <a:gd name="T121" fmla="*/ 99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0" h="421">
                  <a:moveTo>
                    <a:pt x="1260" y="0"/>
                  </a:moveTo>
                  <a:lnTo>
                    <a:pt x="1260" y="0"/>
                  </a:lnTo>
                  <a:lnTo>
                    <a:pt x="1260" y="7"/>
                  </a:lnTo>
                  <a:lnTo>
                    <a:pt x="1260" y="7"/>
                  </a:lnTo>
                  <a:lnTo>
                    <a:pt x="1260" y="13"/>
                  </a:lnTo>
                  <a:lnTo>
                    <a:pt x="1260" y="13"/>
                  </a:lnTo>
                  <a:lnTo>
                    <a:pt x="1260" y="16"/>
                  </a:lnTo>
                  <a:lnTo>
                    <a:pt x="1260" y="16"/>
                  </a:lnTo>
                  <a:lnTo>
                    <a:pt x="1258" y="22"/>
                  </a:lnTo>
                  <a:lnTo>
                    <a:pt x="1258" y="22"/>
                  </a:lnTo>
                  <a:lnTo>
                    <a:pt x="1258" y="25"/>
                  </a:lnTo>
                  <a:lnTo>
                    <a:pt x="1258" y="25"/>
                  </a:lnTo>
                  <a:lnTo>
                    <a:pt x="1257" y="34"/>
                  </a:lnTo>
                  <a:lnTo>
                    <a:pt x="1257" y="34"/>
                  </a:lnTo>
                  <a:lnTo>
                    <a:pt x="1257" y="34"/>
                  </a:lnTo>
                  <a:lnTo>
                    <a:pt x="1255" y="41"/>
                  </a:lnTo>
                  <a:lnTo>
                    <a:pt x="1255" y="41"/>
                  </a:lnTo>
                  <a:lnTo>
                    <a:pt x="1255" y="45"/>
                  </a:lnTo>
                  <a:lnTo>
                    <a:pt x="1255" y="45"/>
                  </a:lnTo>
                  <a:lnTo>
                    <a:pt x="1253" y="50"/>
                  </a:lnTo>
                  <a:lnTo>
                    <a:pt x="1253" y="50"/>
                  </a:lnTo>
                  <a:lnTo>
                    <a:pt x="1251" y="54"/>
                  </a:lnTo>
                  <a:lnTo>
                    <a:pt x="1251" y="54"/>
                  </a:lnTo>
                  <a:lnTo>
                    <a:pt x="1249" y="59"/>
                  </a:lnTo>
                  <a:lnTo>
                    <a:pt x="1249" y="59"/>
                  </a:lnTo>
                  <a:lnTo>
                    <a:pt x="1249" y="63"/>
                  </a:lnTo>
                  <a:lnTo>
                    <a:pt x="1249" y="63"/>
                  </a:lnTo>
                  <a:lnTo>
                    <a:pt x="1246" y="68"/>
                  </a:lnTo>
                  <a:lnTo>
                    <a:pt x="1246" y="68"/>
                  </a:lnTo>
                  <a:lnTo>
                    <a:pt x="1246" y="72"/>
                  </a:lnTo>
                  <a:lnTo>
                    <a:pt x="1246" y="72"/>
                  </a:lnTo>
                  <a:lnTo>
                    <a:pt x="1242" y="79"/>
                  </a:lnTo>
                  <a:lnTo>
                    <a:pt x="1242" y="79"/>
                  </a:lnTo>
                  <a:lnTo>
                    <a:pt x="1240" y="81"/>
                  </a:lnTo>
                  <a:lnTo>
                    <a:pt x="1240" y="81"/>
                  </a:lnTo>
                  <a:lnTo>
                    <a:pt x="1237" y="90"/>
                  </a:lnTo>
                  <a:lnTo>
                    <a:pt x="1237" y="90"/>
                  </a:lnTo>
                  <a:lnTo>
                    <a:pt x="1235" y="92"/>
                  </a:lnTo>
                  <a:lnTo>
                    <a:pt x="1235" y="92"/>
                  </a:lnTo>
                  <a:lnTo>
                    <a:pt x="1231" y="99"/>
                  </a:lnTo>
                  <a:lnTo>
                    <a:pt x="1231" y="99"/>
                  </a:lnTo>
                  <a:lnTo>
                    <a:pt x="1230" y="103"/>
                  </a:lnTo>
                  <a:lnTo>
                    <a:pt x="1230" y="103"/>
                  </a:lnTo>
                  <a:lnTo>
                    <a:pt x="1224" y="110"/>
                  </a:lnTo>
                  <a:lnTo>
                    <a:pt x="1224" y="110"/>
                  </a:lnTo>
                  <a:lnTo>
                    <a:pt x="1222" y="112"/>
                  </a:lnTo>
                  <a:lnTo>
                    <a:pt x="1222" y="112"/>
                  </a:lnTo>
                  <a:lnTo>
                    <a:pt x="1217" y="121"/>
                  </a:lnTo>
                  <a:lnTo>
                    <a:pt x="1217" y="121"/>
                  </a:lnTo>
                  <a:lnTo>
                    <a:pt x="1212" y="126"/>
                  </a:lnTo>
                  <a:lnTo>
                    <a:pt x="1212" y="128"/>
                  </a:lnTo>
                  <a:lnTo>
                    <a:pt x="1212" y="128"/>
                  </a:lnTo>
                  <a:lnTo>
                    <a:pt x="1204" y="133"/>
                  </a:lnTo>
                  <a:lnTo>
                    <a:pt x="1204" y="133"/>
                  </a:lnTo>
                  <a:lnTo>
                    <a:pt x="1204" y="137"/>
                  </a:lnTo>
                  <a:lnTo>
                    <a:pt x="1204" y="137"/>
                  </a:lnTo>
                  <a:lnTo>
                    <a:pt x="1199" y="140"/>
                  </a:lnTo>
                  <a:lnTo>
                    <a:pt x="1199" y="140"/>
                  </a:lnTo>
                  <a:lnTo>
                    <a:pt x="1197" y="144"/>
                  </a:lnTo>
                  <a:lnTo>
                    <a:pt x="1197" y="144"/>
                  </a:lnTo>
                  <a:lnTo>
                    <a:pt x="1194" y="148"/>
                  </a:lnTo>
                  <a:lnTo>
                    <a:pt x="1194" y="148"/>
                  </a:lnTo>
                  <a:lnTo>
                    <a:pt x="1190" y="149"/>
                  </a:lnTo>
                  <a:lnTo>
                    <a:pt x="1190" y="149"/>
                  </a:lnTo>
                  <a:lnTo>
                    <a:pt x="1186" y="155"/>
                  </a:lnTo>
                  <a:lnTo>
                    <a:pt x="1186" y="155"/>
                  </a:lnTo>
                  <a:lnTo>
                    <a:pt x="1183" y="157"/>
                  </a:lnTo>
                  <a:lnTo>
                    <a:pt x="1183" y="157"/>
                  </a:lnTo>
                  <a:lnTo>
                    <a:pt x="1179" y="160"/>
                  </a:lnTo>
                  <a:lnTo>
                    <a:pt x="1179" y="160"/>
                  </a:lnTo>
                  <a:lnTo>
                    <a:pt x="1177" y="164"/>
                  </a:lnTo>
                  <a:lnTo>
                    <a:pt x="1177" y="164"/>
                  </a:lnTo>
                  <a:lnTo>
                    <a:pt x="1170" y="169"/>
                  </a:lnTo>
                  <a:lnTo>
                    <a:pt x="1170" y="169"/>
                  </a:lnTo>
                  <a:lnTo>
                    <a:pt x="1158" y="178"/>
                  </a:lnTo>
                  <a:lnTo>
                    <a:pt x="1158" y="178"/>
                  </a:lnTo>
                  <a:lnTo>
                    <a:pt x="1156" y="180"/>
                  </a:lnTo>
                  <a:lnTo>
                    <a:pt x="1156" y="180"/>
                  </a:lnTo>
                  <a:lnTo>
                    <a:pt x="1143" y="189"/>
                  </a:lnTo>
                  <a:lnTo>
                    <a:pt x="1143" y="191"/>
                  </a:lnTo>
                  <a:lnTo>
                    <a:pt x="1143" y="191"/>
                  </a:lnTo>
                  <a:lnTo>
                    <a:pt x="1131" y="198"/>
                  </a:lnTo>
                  <a:lnTo>
                    <a:pt x="1131" y="198"/>
                  </a:lnTo>
                  <a:lnTo>
                    <a:pt x="1129" y="200"/>
                  </a:lnTo>
                  <a:lnTo>
                    <a:pt x="1129" y="200"/>
                  </a:lnTo>
                  <a:lnTo>
                    <a:pt x="1116" y="209"/>
                  </a:lnTo>
                  <a:lnTo>
                    <a:pt x="1116" y="209"/>
                  </a:lnTo>
                  <a:lnTo>
                    <a:pt x="1113" y="211"/>
                  </a:lnTo>
                  <a:lnTo>
                    <a:pt x="1113" y="211"/>
                  </a:lnTo>
                  <a:lnTo>
                    <a:pt x="1102" y="218"/>
                  </a:lnTo>
                  <a:lnTo>
                    <a:pt x="1102" y="218"/>
                  </a:lnTo>
                  <a:lnTo>
                    <a:pt x="1098" y="218"/>
                  </a:lnTo>
                  <a:lnTo>
                    <a:pt x="1098" y="218"/>
                  </a:lnTo>
                  <a:lnTo>
                    <a:pt x="1084" y="227"/>
                  </a:lnTo>
                  <a:lnTo>
                    <a:pt x="1084" y="227"/>
                  </a:lnTo>
                  <a:lnTo>
                    <a:pt x="1082" y="229"/>
                  </a:lnTo>
                  <a:lnTo>
                    <a:pt x="1082" y="229"/>
                  </a:lnTo>
                  <a:lnTo>
                    <a:pt x="1068" y="234"/>
                  </a:lnTo>
                  <a:lnTo>
                    <a:pt x="1068" y="234"/>
                  </a:lnTo>
                  <a:lnTo>
                    <a:pt x="1066" y="236"/>
                  </a:lnTo>
                  <a:lnTo>
                    <a:pt x="1066" y="236"/>
                  </a:lnTo>
                  <a:lnTo>
                    <a:pt x="1051" y="243"/>
                  </a:lnTo>
                  <a:lnTo>
                    <a:pt x="1051" y="243"/>
                  </a:lnTo>
                  <a:lnTo>
                    <a:pt x="1048" y="245"/>
                  </a:lnTo>
                  <a:lnTo>
                    <a:pt x="1048" y="245"/>
                  </a:lnTo>
                  <a:lnTo>
                    <a:pt x="1032" y="252"/>
                  </a:lnTo>
                  <a:lnTo>
                    <a:pt x="1032" y="252"/>
                  </a:lnTo>
                  <a:lnTo>
                    <a:pt x="1032" y="252"/>
                  </a:lnTo>
                  <a:lnTo>
                    <a:pt x="1015" y="259"/>
                  </a:lnTo>
                  <a:lnTo>
                    <a:pt x="1015" y="259"/>
                  </a:lnTo>
                  <a:lnTo>
                    <a:pt x="1012" y="261"/>
                  </a:lnTo>
                  <a:lnTo>
                    <a:pt x="1012" y="261"/>
                  </a:lnTo>
                  <a:lnTo>
                    <a:pt x="994" y="266"/>
                  </a:lnTo>
                  <a:lnTo>
                    <a:pt x="994" y="266"/>
                  </a:lnTo>
                  <a:lnTo>
                    <a:pt x="994" y="266"/>
                  </a:lnTo>
                  <a:lnTo>
                    <a:pt x="978" y="274"/>
                  </a:lnTo>
                  <a:lnTo>
                    <a:pt x="978" y="274"/>
                  </a:lnTo>
                  <a:lnTo>
                    <a:pt x="972" y="274"/>
                  </a:lnTo>
                  <a:lnTo>
                    <a:pt x="972" y="274"/>
                  </a:lnTo>
                  <a:lnTo>
                    <a:pt x="956" y="279"/>
                  </a:lnTo>
                  <a:lnTo>
                    <a:pt x="956" y="279"/>
                  </a:lnTo>
                  <a:lnTo>
                    <a:pt x="952" y="281"/>
                  </a:lnTo>
                  <a:lnTo>
                    <a:pt x="952" y="281"/>
                  </a:lnTo>
                  <a:lnTo>
                    <a:pt x="936" y="286"/>
                  </a:lnTo>
                  <a:lnTo>
                    <a:pt x="936" y="286"/>
                  </a:lnTo>
                  <a:lnTo>
                    <a:pt x="933" y="286"/>
                  </a:lnTo>
                  <a:lnTo>
                    <a:pt x="933" y="286"/>
                  </a:lnTo>
                  <a:lnTo>
                    <a:pt x="915" y="292"/>
                  </a:lnTo>
                  <a:lnTo>
                    <a:pt x="915" y="292"/>
                  </a:lnTo>
                  <a:lnTo>
                    <a:pt x="911" y="293"/>
                  </a:lnTo>
                  <a:lnTo>
                    <a:pt x="911" y="293"/>
                  </a:lnTo>
                  <a:lnTo>
                    <a:pt x="895" y="297"/>
                  </a:lnTo>
                  <a:lnTo>
                    <a:pt x="895" y="297"/>
                  </a:lnTo>
                  <a:lnTo>
                    <a:pt x="891" y="297"/>
                  </a:lnTo>
                  <a:lnTo>
                    <a:pt x="891" y="297"/>
                  </a:lnTo>
                  <a:lnTo>
                    <a:pt x="870" y="302"/>
                  </a:lnTo>
                  <a:lnTo>
                    <a:pt x="870" y="302"/>
                  </a:lnTo>
                  <a:lnTo>
                    <a:pt x="866" y="302"/>
                  </a:lnTo>
                  <a:lnTo>
                    <a:pt x="866" y="302"/>
                  </a:lnTo>
                  <a:lnTo>
                    <a:pt x="844" y="308"/>
                  </a:lnTo>
                  <a:lnTo>
                    <a:pt x="844" y="308"/>
                  </a:lnTo>
                  <a:lnTo>
                    <a:pt x="841" y="308"/>
                  </a:lnTo>
                  <a:lnTo>
                    <a:pt x="841" y="308"/>
                  </a:lnTo>
                  <a:lnTo>
                    <a:pt x="821" y="311"/>
                  </a:lnTo>
                  <a:lnTo>
                    <a:pt x="821" y="311"/>
                  </a:lnTo>
                  <a:lnTo>
                    <a:pt x="819" y="311"/>
                  </a:lnTo>
                  <a:lnTo>
                    <a:pt x="819" y="311"/>
                  </a:lnTo>
                  <a:lnTo>
                    <a:pt x="796" y="315"/>
                  </a:lnTo>
                  <a:lnTo>
                    <a:pt x="796" y="315"/>
                  </a:lnTo>
                  <a:lnTo>
                    <a:pt x="792" y="315"/>
                  </a:lnTo>
                  <a:lnTo>
                    <a:pt x="792" y="315"/>
                  </a:lnTo>
                  <a:lnTo>
                    <a:pt x="776" y="319"/>
                  </a:lnTo>
                  <a:lnTo>
                    <a:pt x="776" y="319"/>
                  </a:lnTo>
                  <a:lnTo>
                    <a:pt x="774" y="319"/>
                  </a:lnTo>
                  <a:lnTo>
                    <a:pt x="774" y="319"/>
                  </a:lnTo>
                  <a:lnTo>
                    <a:pt x="756" y="320"/>
                  </a:lnTo>
                  <a:lnTo>
                    <a:pt x="756" y="320"/>
                  </a:lnTo>
                  <a:lnTo>
                    <a:pt x="751" y="320"/>
                  </a:lnTo>
                  <a:lnTo>
                    <a:pt x="751" y="320"/>
                  </a:lnTo>
                  <a:lnTo>
                    <a:pt x="736" y="322"/>
                  </a:lnTo>
                  <a:lnTo>
                    <a:pt x="736" y="322"/>
                  </a:lnTo>
                  <a:lnTo>
                    <a:pt x="731" y="322"/>
                  </a:lnTo>
                  <a:lnTo>
                    <a:pt x="731" y="322"/>
                  </a:lnTo>
                  <a:lnTo>
                    <a:pt x="717" y="324"/>
                  </a:lnTo>
                  <a:lnTo>
                    <a:pt x="717" y="324"/>
                  </a:lnTo>
                  <a:lnTo>
                    <a:pt x="711" y="324"/>
                  </a:lnTo>
                  <a:lnTo>
                    <a:pt x="711" y="324"/>
                  </a:lnTo>
                  <a:lnTo>
                    <a:pt x="695" y="326"/>
                  </a:lnTo>
                  <a:lnTo>
                    <a:pt x="693" y="326"/>
                  </a:lnTo>
                  <a:lnTo>
                    <a:pt x="693" y="326"/>
                  </a:lnTo>
                  <a:lnTo>
                    <a:pt x="677" y="326"/>
                  </a:lnTo>
                  <a:lnTo>
                    <a:pt x="677" y="326"/>
                  </a:lnTo>
                  <a:lnTo>
                    <a:pt x="672" y="326"/>
                  </a:lnTo>
                  <a:lnTo>
                    <a:pt x="672" y="326"/>
                  </a:lnTo>
                  <a:lnTo>
                    <a:pt x="659" y="326"/>
                  </a:lnTo>
                  <a:lnTo>
                    <a:pt x="659" y="326"/>
                  </a:lnTo>
                  <a:lnTo>
                    <a:pt x="652" y="326"/>
                  </a:lnTo>
                  <a:lnTo>
                    <a:pt x="652" y="326"/>
                  </a:lnTo>
                  <a:lnTo>
                    <a:pt x="641" y="326"/>
                  </a:lnTo>
                  <a:lnTo>
                    <a:pt x="641" y="326"/>
                  </a:lnTo>
                  <a:lnTo>
                    <a:pt x="630" y="326"/>
                  </a:lnTo>
                  <a:lnTo>
                    <a:pt x="630" y="326"/>
                  </a:lnTo>
                  <a:lnTo>
                    <a:pt x="614" y="326"/>
                  </a:lnTo>
                  <a:lnTo>
                    <a:pt x="614" y="326"/>
                  </a:lnTo>
                  <a:lnTo>
                    <a:pt x="609" y="326"/>
                  </a:lnTo>
                  <a:lnTo>
                    <a:pt x="609" y="326"/>
                  </a:lnTo>
                  <a:lnTo>
                    <a:pt x="598" y="326"/>
                  </a:lnTo>
                  <a:lnTo>
                    <a:pt x="598" y="326"/>
                  </a:lnTo>
                  <a:lnTo>
                    <a:pt x="591" y="326"/>
                  </a:lnTo>
                  <a:lnTo>
                    <a:pt x="591" y="326"/>
                  </a:lnTo>
                  <a:lnTo>
                    <a:pt x="582" y="326"/>
                  </a:lnTo>
                  <a:lnTo>
                    <a:pt x="582" y="326"/>
                  </a:lnTo>
                  <a:lnTo>
                    <a:pt x="574" y="326"/>
                  </a:lnTo>
                  <a:lnTo>
                    <a:pt x="574" y="326"/>
                  </a:lnTo>
                  <a:lnTo>
                    <a:pt x="565" y="326"/>
                  </a:lnTo>
                  <a:lnTo>
                    <a:pt x="565" y="326"/>
                  </a:lnTo>
                  <a:lnTo>
                    <a:pt x="562" y="324"/>
                  </a:lnTo>
                  <a:lnTo>
                    <a:pt x="562" y="324"/>
                  </a:lnTo>
                  <a:lnTo>
                    <a:pt x="547" y="324"/>
                  </a:lnTo>
                  <a:lnTo>
                    <a:pt x="547" y="324"/>
                  </a:lnTo>
                  <a:lnTo>
                    <a:pt x="542" y="324"/>
                  </a:lnTo>
                  <a:lnTo>
                    <a:pt x="542" y="324"/>
                  </a:lnTo>
                  <a:lnTo>
                    <a:pt x="531" y="322"/>
                  </a:lnTo>
                  <a:lnTo>
                    <a:pt x="531" y="322"/>
                  </a:lnTo>
                  <a:lnTo>
                    <a:pt x="524" y="322"/>
                  </a:lnTo>
                  <a:lnTo>
                    <a:pt x="524" y="322"/>
                  </a:lnTo>
                  <a:lnTo>
                    <a:pt x="513" y="320"/>
                  </a:lnTo>
                  <a:lnTo>
                    <a:pt x="513" y="320"/>
                  </a:lnTo>
                  <a:lnTo>
                    <a:pt x="506" y="320"/>
                  </a:lnTo>
                  <a:lnTo>
                    <a:pt x="506" y="320"/>
                  </a:lnTo>
                  <a:lnTo>
                    <a:pt x="497" y="319"/>
                  </a:lnTo>
                  <a:lnTo>
                    <a:pt x="497" y="319"/>
                  </a:lnTo>
                  <a:lnTo>
                    <a:pt x="490" y="319"/>
                  </a:lnTo>
                  <a:lnTo>
                    <a:pt x="490" y="319"/>
                  </a:lnTo>
                  <a:lnTo>
                    <a:pt x="472" y="317"/>
                  </a:lnTo>
                  <a:lnTo>
                    <a:pt x="472" y="317"/>
                  </a:lnTo>
                  <a:lnTo>
                    <a:pt x="472" y="317"/>
                  </a:lnTo>
                  <a:lnTo>
                    <a:pt x="456" y="313"/>
                  </a:lnTo>
                  <a:lnTo>
                    <a:pt x="456" y="313"/>
                  </a:lnTo>
                  <a:lnTo>
                    <a:pt x="450" y="313"/>
                  </a:lnTo>
                  <a:lnTo>
                    <a:pt x="450" y="313"/>
                  </a:lnTo>
                  <a:lnTo>
                    <a:pt x="438" y="311"/>
                  </a:lnTo>
                  <a:lnTo>
                    <a:pt x="438" y="311"/>
                  </a:lnTo>
                  <a:lnTo>
                    <a:pt x="432" y="310"/>
                  </a:lnTo>
                  <a:lnTo>
                    <a:pt x="432" y="310"/>
                  </a:lnTo>
                  <a:lnTo>
                    <a:pt x="420" y="308"/>
                  </a:lnTo>
                  <a:lnTo>
                    <a:pt x="420" y="308"/>
                  </a:lnTo>
                  <a:lnTo>
                    <a:pt x="414" y="308"/>
                  </a:lnTo>
                  <a:lnTo>
                    <a:pt x="414" y="308"/>
                  </a:lnTo>
                  <a:lnTo>
                    <a:pt x="394" y="302"/>
                  </a:lnTo>
                  <a:lnTo>
                    <a:pt x="394" y="302"/>
                  </a:lnTo>
                  <a:lnTo>
                    <a:pt x="391" y="302"/>
                  </a:lnTo>
                  <a:lnTo>
                    <a:pt x="391" y="302"/>
                  </a:lnTo>
                  <a:lnTo>
                    <a:pt x="371" y="297"/>
                  </a:lnTo>
                  <a:lnTo>
                    <a:pt x="371" y="297"/>
                  </a:lnTo>
                  <a:lnTo>
                    <a:pt x="371" y="297"/>
                  </a:lnTo>
                  <a:lnTo>
                    <a:pt x="351" y="293"/>
                  </a:lnTo>
                  <a:lnTo>
                    <a:pt x="351" y="293"/>
                  </a:lnTo>
                  <a:lnTo>
                    <a:pt x="348" y="292"/>
                  </a:lnTo>
                  <a:lnTo>
                    <a:pt x="348" y="292"/>
                  </a:lnTo>
                  <a:lnTo>
                    <a:pt x="328" y="286"/>
                  </a:lnTo>
                  <a:lnTo>
                    <a:pt x="328" y="286"/>
                  </a:lnTo>
                  <a:lnTo>
                    <a:pt x="324" y="286"/>
                  </a:lnTo>
                  <a:lnTo>
                    <a:pt x="324" y="286"/>
                  </a:lnTo>
                  <a:lnTo>
                    <a:pt x="312" y="283"/>
                  </a:lnTo>
                  <a:lnTo>
                    <a:pt x="312" y="283"/>
                  </a:lnTo>
                  <a:lnTo>
                    <a:pt x="308" y="281"/>
                  </a:lnTo>
                  <a:lnTo>
                    <a:pt x="308" y="281"/>
                  </a:lnTo>
                  <a:lnTo>
                    <a:pt x="294" y="275"/>
                  </a:lnTo>
                  <a:lnTo>
                    <a:pt x="294" y="275"/>
                  </a:lnTo>
                  <a:lnTo>
                    <a:pt x="292" y="275"/>
                  </a:lnTo>
                  <a:lnTo>
                    <a:pt x="292" y="275"/>
                  </a:lnTo>
                  <a:lnTo>
                    <a:pt x="276" y="270"/>
                  </a:lnTo>
                  <a:lnTo>
                    <a:pt x="276" y="270"/>
                  </a:lnTo>
                  <a:lnTo>
                    <a:pt x="272" y="268"/>
                  </a:lnTo>
                  <a:lnTo>
                    <a:pt x="272" y="268"/>
                  </a:lnTo>
                  <a:lnTo>
                    <a:pt x="259" y="265"/>
                  </a:lnTo>
                  <a:lnTo>
                    <a:pt x="259" y="265"/>
                  </a:lnTo>
                  <a:lnTo>
                    <a:pt x="256" y="263"/>
                  </a:lnTo>
                  <a:lnTo>
                    <a:pt x="256" y="263"/>
                  </a:lnTo>
                  <a:lnTo>
                    <a:pt x="241" y="257"/>
                  </a:lnTo>
                  <a:lnTo>
                    <a:pt x="240" y="257"/>
                  </a:lnTo>
                  <a:lnTo>
                    <a:pt x="240" y="257"/>
                  </a:lnTo>
                  <a:lnTo>
                    <a:pt x="227" y="250"/>
                  </a:lnTo>
                  <a:lnTo>
                    <a:pt x="227" y="250"/>
                  </a:lnTo>
                  <a:lnTo>
                    <a:pt x="222" y="248"/>
                  </a:lnTo>
                  <a:lnTo>
                    <a:pt x="222" y="248"/>
                  </a:lnTo>
                  <a:lnTo>
                    <a:pt x="211" y="245"/>
                  </a:lnTo>
                  <a:lnTo>
                    <a:pt x="211" y="245"/>
                  </a:lnTo>
                  <a:lnTo>
                    <a:pt x="207" y="243"/>
                  </a:lnTo>
                  <a:lnTo>
                    <a:pt x="207" y="243"/>
                  </a:lnTo>
                  <a:lnTo>
                    <a:pt x="195" y="236"/>
                  </a:lnTo>
                  <a:lnTo>
                    <a:pt x="195" y="236"/>
                  </a:lnTo>
                  <a:lnTo>
                    <a:pt x="193" y="234"/>
                  </a:lnTo>
                  <a:lnTo>
                    <a:pt x="193" y="234"/>
                  </a:lnTo>
                  <a:lnTo>
                    <a:pt x="182" y="229"/>
                  </a:lnTo>
                  <a:lnTo>
                    <a:pt x="182" y="229"/>
                  </a:lnTo>
                  <a:lnTo>
                    <a:pt x="177" y="227"/>
                  </a:lnTo>
                  <a:lnTo>
                    <a:pt x="177" y="227"/>
                  </a:lnTo>
                  <a:lnTo>
                    <a:pt x="168" y="221"/>
                  </a:lnTo>
                  <a:lnTo>
                    <a:pt x="168" y="221"/>
                  </a:lnTo>
                  <a:lnTo>
                    <a:pt x="164" y="220"/>
                  </a:lnTo>
                  <a:lnTo>
                    <a:pt x="164" y="220"/>
                  </a:lnTo>
                  <a:lnTo>
                    <a:pt x="151" y="212"/>
                  </a:lnTo>
                  <a:lnTo>
                    <a:pt x="151" y="212"/>
                  </a:lnTo>
                  <a:lnTo>
                    <a:pt x="150" y="211"/>
                  </a:lnTo>
                  <a:lnTo>
                    <a:pt x="150" y="211"/>
                  </a:lnTo>
                  <a:lnTo>
                    <a:pt x="141" y="205"/>
                  </a:lnTo>
                  <a:lnTo>
                    <a:pt x="141" y="205"/>
                  </a:lnTo>
                  <a:lnTo>
                    <a:pt x="137" y="203"/>
                  </a:lnTo>
                  <a:lnTo>
                    <a:pt x="137" y="203"/>
                  </a:lnTo>
                  <a:lnTo>
                    <a:pt x="126" y="196"/>
                  </a:lnTo>
                  <a:lnTo>
                    <a:pt x="124" y="196"/>
                  </a:lnTo>
                  <a:lnTo>
                    <a:pt x="124" y="196"/>
                  </a:lnTo>
                  <a:lnTo>
                    <a:pt x="114" y="187"/>
                  </a:lnTo>
                  <a:lnTo>
                    <a:pt x="114" y="187"/>
                  </a:lnTo>
                  <a:lnTo>
                    <a:pt x="112" y="185"/>
                  </a:lnTo>
                  <a:lnTo>
                    <a:pt x="112" y="185"/>
                  </a:lnTo>
                  <a:lnTo>
                    <a:pt x="103" y="180"/>
                  </a:lnTo>
                  <a:lnTo>
                    <a:pt x="103" y="180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90" y="169"/>
                  </a:lnTo>
                  <a:lnTo>
                    <a:pt x="88" y="167"/>
                  </a:lnTo>
                  <a:lnTo>
                    <a:pt x="88" y="167"/>
                  </a:lnTo>
                  <a:lnTo>
                    <a:pt x="81" y="160"/>
                  </a:lnTo>
                  <a:lnTo>
                    <a:pt x="81" y="160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72" y="151"/>
                  </a:lnTo>
                  <a:lnTo>
                    <a:pt x="72" y="151"/>
                  </a:lnTo>
                  <a:lnTo>
                    <a:pt x="69" y="149"/>
                  </a:lnTo>
                  <a:lnTo>
                    <a:pt x="69" y="149"/>
                  </a:lnTo>
                  <a:lnTo>
                    <a:pt x="61" y="140"/>
                  </a:lnTo>
                  <a:lnTo>
                    <a:pt x="61" y="140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52" y="131"/>
                  </a:lnTo>
                  <a:lnTo>
                    <a:pt x="52" y="131"/>
                  </a:lnTo>
                  <a:lnTo>
                    <a:pt x="51" y="130"/>
                  </a:lnTo>
                  <a:lnTo>
                    <a:pt x="51" y="130"/>
                  </a:lnTo>
                  <a:lnTo>
                    <a:pt x="45" y="121"/>
                  </a:lnTo>
                  <a:lnTo>
                    <a:pt x="43" y="121"/>
                  </a:lnTo>
                  <a:lnTo>
                    <a:pt x="43" y="121"/>
                  </a:lnTo>
                  <a:lnTo>
                    <a:pt x="36" y="112"/>
                  </a:lnTo>
                  <a:lnTo>
                    <a:pt x="36" y="112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1" y="101"/>
                  </a:lnTo>
                  <a:lnTo>
                    <a:pt x="31" y="101"/>
                  </a:lnTo>
                  <a:lnTo>
                    <a:pt x="29" y="99"/>
                  </a:lnTo>
                  <a:lnTo>
                    <a:pt x="29" y="99"/>
                  </a:lnTo>
                  <a:lnTo>
                    <a:pt x="24" y="90"/>
                  </a:lnTo>
                  <a:lnTo>
                    <a:pt x="24" y="88"/>
                  </a:lnTo>
                  <a:lnTo>
                    <a:pt x="24" y="88"/>
                  </a:lnTo>
                  <a:lnTo>
                    <a:pt x="18" y="79"/>
                  </a:lnTo>
                  <a:lnTo>
                    <a:pt x="18" y="79"/>
                  </a:lnTo>
                  <a:lnTo>
                    <a:pt x="18" y="77"/>
                  </a:lnTo>
                  <a:lnTo>
                    <a:pt x="18" y="77"/>
                  </a:lnTo>
                  <a:lnTo>
                    <a:pt x="15" y="68"/>
                  </a:lnTo>
                  <a:lnTo>
                    <a:pt x="15" y="68"/>
                  </a:lnTo>
                  <a:lnTo>
                    <a:pt x="13" y="67"/>
                  </a:lnTo>
                  <a:lnTo>
                    <a:pt x="13" y="67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9" y="56"/>
                  </a:lnTo>
                  <a:lnTo>
                    <a:pt x="9" y="56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4" y="36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2" y="117"/>
                  </a:lnTo>
                  <a:lnTo>
                    <a:pt x="2" y="117"/>
                  </a:lnTo>
                  <a:lnTo>
                    <a:pt x="2" y="119"/>
                  </a:lnTo>
                  <a:lnTo>
                    <a:pt x="2" y="119"/>
                  </a:lnTo>
                  <a:lnTo>
                    <a:pt x="4" y="130"/>
                  </a:lnTo>
                  <a:lnTo>
                    <a:pt x="4" y="131"/>
                  </a:lnTo>
                  <a:lnTo>
                    <a:pt x="4" y="131"/>
                  </a:lnTo>
                  <a:lnTo>
                    <a:pt x="6" y="139"/>
                  </a:lnTo>
                  <a:lnTo>
                    <a:pt x="6" y="139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9" y="149"/>
                  </a:lnTo>
                  <a:lnTo>
                    <a:pt x="9" y="149"/>
                  </a:lnTo>
                  <a:lnTo>
                    <a:pt x="9" y="153"/>
                  </a:lnTo>
                  <a:lnTo>
                    <a:pt x="9" y="153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5" y="164"/>
                  </a:lnTo>
                  <a:lnTo>
                    <a:pt x="15" y="164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8" y="175"/>
                  </a:lnTo>
                  <a:lnTo>
                    <a:pt x="18" y="175"/>
                  </a:lnTo>
                  <a:lnTo>
                    <a:pt x="24" y="184"/>
                  </a:lnTo>
                  <a:lnTo>
                    <a:pt x="24" y="184"/>
                  </a:lnTo>
                  <a:lnTo>
                    <a:pt x="24" y="184"/>
                  </a:lnTo>
                  <a:lnTo>
                    <a:pt x="29" y="194"/>
                  </a:lnTo>
                  <a:lnTo>
                    <a:pt x="29" y="194"/>
                  </a:lnTo>
                  <a:lnTo>
                    <a:pt x="31" y="196"/>
                  </a:lnTo>
                  <a:lnTo>
                    <a:pt x="31" y="196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6" y="207"/>
                  </a:lnTo>
                  <a:lnTo>
                    <a:pt x="36" y="207"/>
                  </a:lnTo>
                  <a:lnTo>
                    <a:pt x="43" y="216"/>
                  </a:lnTo>
                  <a:lnTo>
                    <a:pt x="45" y="216"/>
                  </a:lnTo>
                  <a:lnTo>
                    <a:pt x="45" y="216"/>
                  </a:lnTo>
                  <a:lnTo>
                    <a:pt x="51" y="225"/>
                  </a:lnTo>
                  <a:lnTo>
                    <a:pt x="51" y="225"/>
                  </a:lnTo>
                  <a:lnTo>
                    <a:pt x="52" y="227"/>
                  </a:lnTo>
                  <a:lnTo>
                    <a:pt x="52" y="227"/>
                  </a:lnTo>
                  <a:lnTo>
                    <a:pt x="60" y="234"/>
                  </a:lnTo>
                  <a:lnTo>
                    <a:pt x="60" y="234"/>
                  </a:lnTo>
                  <a:lnTo>
                    <a:pt x="61" y="236"/>
                  </a:lnTo>
                  <a:lnTo>
                    <a:pt x="61" y="236"/>
                  </a:lnTo>
                  <a:lnTo>
                    <a:pt x="69" y="245"/>
                  </a:lnTo>
                  <a:lnTo>
                    <a:pt x="72" y="247"/>
                  </a:lnTo>
                  <a:lnTo>
                    <a:pt x="72" y="247"/>
                  </a:lnTo>
                  <a:lnTo>
                    <a:pt x="78" y="254"/>
                  </a:lnTo>
                  <a:lnTo>
                    <a:pt x="78" y="254"/>
                  </a:lnTo>
                  <a:lnTo>
                    <a:pt x="81" y="256"/>
                  </a:lnTo>
                  <a:lnTo>
                    <a:pt x="81" y="256"/>
                  </a:lnTo>
                  <a:lnTo>
                    <a:pt x="90" y="263"/>
                  </a:lnTo>
                  <a:lnTo>
                    <a:pt x="90" y="265"/>
                  </a:lnTo>
                  <a:lnTo>
                    <a:pt x="90" y="265"/>
                  </a:lnTo>
                  <a:lnTo>
                    <a:pt x="101" y="272"/>
                  </a:lnTo>
                  <a:lnTo>
                    <a:pt x="101" y="272"/>
                  </a:lnTo>
                  <a:lnTo>
                    <a:pt x="103" y="275"/>
                  </a:lnTo>
                  <a:lnTo>
                    <a:pt x="103" y="275"/>
                  </a:lnTo>
                  <a:lnTo>
                    <a:pt x="112" y="281"/>
                  </a:lnTo>
                  <a:lnTo>
                    <a:pt x="112" y="281"/>
                  </a:lnTo>
                  <a:lnTo>
                    <a:pt x="114" y="283"/>
                  </a:lnTo>
                  <a:lnTo>
                    <a:pt x="114" y="283"/>
                  </a:lnTo>
                  <a:lnTo>
                    <a:pt x="124" y="292"/>
                  </a:lnTo>
                  <a:lnTo>
                    <a:pt x="126" y="292"/>
                  </a:lnTo>
                  <a:lnTo>
                    <a:pt x="126" y="292"/>
                  </a:lnTo>
                  <a:lnTo>
                    <a:pt x="137" y="299"/>
                  </a:lnTo>
                  <a:lnTo>
                    <a:pt x="137" y="299"/>
                  </a:lnTo>
                  <a:lnTo>
                    <a:pt x="141" y="301"/>
                  </a:lnTo>
                  <a:lnTo>
                    <a:pt x="141" y="301"/>
                  </a:lnTo>
                  <a:lnTo>
                    <a:pt x="150" y="306"/>
                  </a:lnTo>
                  <a:lnTo>
                    <a:pt x="150" y="306"/>
                  </a:lnTo>
                  <a:lnTo>
                    <a:pt x="151" y="308"/>
                  </a:lnTo>
                  <a:lnTo>
                    <a:pt x="151" y="308"/>
                  </a:lnTo>
                  <a:lnTo>
                    <a:pt x="164" y="315"/>
                  </a:lnTo>
                  <a:lnTo>
                    <a:pt x="164" y="315"/>
                  </a:lnTo>
                  <a:lnTo>
                    <a:pt x="168" y="317"/>
                  </a:lnTo>
                  <a:lnTo>
                    <a:pt x="168" y="317"/>
                  </a:lnTo>
                  <a:lnTo>
                    <a:pt x="177" y="322"/>
                  </a:lnTo>
                  <a:lnTo>
                    <a:pt x="177" y="322"/>
                  </a:lnTo>
                  <a:lnTo>
                    <a:pt x="180" y="324"/>
                  </a:lnTo>
                  <a:lnTo>
                    <a:pt x="180" y="324"/>
                  </a:lnTo>
                  <a:lnTo>
                    <a:pt x="193" y="329"/>
                  </a:lnTo>
                  <a:lnTo>
                    <a:pt x="193" y="329"/>
                  </a:lnTo>
                  <a:lnTo>
                    <a:pt x="195" y="331"/>
                  </a:lnTo>
                  <a:lnTo>
                    <a:pt x="195" y="331"/>
                  </a:lnTo>
                  <a:lnTo>
                    <a:pt x="207" y="338"/>
                  </a:lnTo>
                  <a:lnTo>
                    <a:pt x="207" y="338"/>
                  </a:lnTo>
                  <a:lnTo>
                    <a:pt x="211" y="340"/>
                  </a:lnTo>
                  <a:lnTo>
                    <a:pt x="211" y="340"/>
                  </a:lnTo>
                  <a:lnTo>
                    <a:pt x="222" y="344"/>
                  </a:lnTo>
                  <a:lnTo>
                    <a:pt x="222" y="344"/>
                  </a:lnTo>
                  <a:lnTo>
                    <a:pt x="227" y="346"/>
                  </a:lnTo>
                  <a:lnTo>
                    <a:pt x="227" y="346"/>
                  </a:lnTo>
                  <a:lnTo>
                    <a:pt x="241" y="353"/>
                  </a:lnTo>
                  <a:lnTo>
                    <a:pt x="241" y="353"/>
                  </a:lnTo>
                  <a:lnTo>
                    <a:pt x="241" y="353"/>
                  </a:lnTo>
                  <a:lnTo>
                    <a:pt x="256" y="358"/>
                  </a:lnTo>
                  <a:lnTo>
                    <a:pt x="256" y="358"/>
                  </a:lnTo>
                  <a:lnTo>
                    <a:pt x="259" y="360"/>
                  </a:lnTo>
                  <a:lnTo>
                    <a:pt x="259" y="360"/>
                  </a:lnTo>
                  <a:lnTo>
                    <a:pt x="272" y="364"/>
                  </a:lnTo>
                  <a:lnTo>
                    <a:pt x="272" y="364"/>
                  </a:lnTo>
                  <a:lnTo>
                    <a:pt x="276" y="365"/>
                  </a:lnTo>
                  <a:lnTo>
                    <a:pt x="276" y="365"/>
                  </a:lnTo>
                  <a:lnTo>
                    <a:pt x="292" y="371"/>
                  </a:lnTo>
                  <a:lnTo>
                    <a:pt x="292" y="371"/>
                  </a:lnTo>
                  <a:lnTo>
                    <a:pt x="294" y="371"/>
                  </a:lnTo>
                  <a:lnTo>
                    <a:pt x="294" y="371"/>
                  </a:lnTo>
                  <a:lnTo>
                    <a:pt x="308" y="376"/>
                  </a:lnTo>
                  <a:lnTo>
                    <a:pt x="308" y="376"/>
                  </a:lnTo>
                  <a:lnTo>
                    <a:pt x="312" y="378"/>
                  </a:lnTo>
                  <a:lnTo>
                    <a:pt x="312" y="378"/>
                  </a:lnTo>
                  <a:lnTo>
                    <a:pt x="324" y="382"/>
                  </a:lnTo>
                  <a:lnTo>
                    <a:pt x="324" y="382"/>
                  </a:lnTo>
                  <a:lnTo>
                    <a:pt x="328" y="382"/>
                  </a:lnTo>
                  <a:lnTo>
                    <a:pt x="328" y="382"/>
                  </a:lnTo>
                  <a:lnTo>
                    <a:pt x="328" y="382"/>
                  </a:lnTo>
                  <a:lnTo>
                    <a:pt x="348" y="387"/>
                  </a:lnTo>
                  <a:lnTo>
                    <a:pt x="348" y="387"/>
                  </a:lnTo>
                  <a:lnTo>
                    <a:pt x="351" y="389"/>
                  </a:lnTo>
                  <a:lnTo>
                    <a:pt x="351" y="389"/>
                  </a:lnTo>
                  <a:lnTo>
                    <a:pt x="371" y="392"/>
                  </a:lnTo>
                  <a:lnTo>
                    <a:pt x="371" y="392"/>
                  </a:lnTo>
                  <a:lnTo>
                    <a:pt x="371" y="392"/>
                  </a:lnTo>
                  <a:lnTo>
                    <a:pt x="391" y="398"/>
                  </a:lnTo>
                  <a:lnTo>
                    <a:pt x="391" y="398"/>
                  </a:lnTo>
                  <a:lnTo>
                    <a:pt x="394" y="398"/>
                  </a:lnTo>
                  <a:lnTo>
                    <a:pt x="394" y="398"/>
                  </a:lnTo>
                  <a:lnTo>
                    <a:pt x="414" y="403"/>
                  </a:lnTo>
                  <a:lnTo>
                    <a:pt x="416" y="403"/>
                  </a:lnTo>
                  <a:lnTo>
                    <a:pt x="416" y="403"/>
                  </a:lnTo>
                  <a:lnTo>
                    <a:pt x="418" y="403"/>
                  </a:lnTo>
                  <a:lnTo>
                    <a:pt x="418" y="403"/>
                  </a:lnTo>
                  <a:lnTo>
                    <a:pt x="432" y="405"/>
                  </a:lnTo>
                  <a:lnTo>
                    <a:pt x="432" y="405"/>
                  </a:lnTo>
                  <a:lnTo>
                    <a:pt x="438" y="407"/>
                  </a:lnTo>
                  <a:lnTo>
                    <a:pt x="438" y="407"/>
                  </a:lnTo>
                  <a:lnTo>
                    <a:pt x="450" y="409"/>
                  </a:lnTo>
                  <a:lnTo>
                    <a:pt x="450" y="409"/>
                  </a:lnTo>
                  <a:lnTo>
                    <a:pt x="456" y="409"/>
                  </a:lnTo>
                  <a:lnTo>
                    <a:pt x="456" y="409"/>
                  </a:lnTo>
                  <a:lnTo>
                    <a:pt x="490" y="414"/>
                  </a:lnTo>
                  <a:lnTo>
                    <a:pt x="492" y="414"/>
                  </a:lnTo>
                  <a:lnTo>
                    <a:pt x="492" y="414"/>
                  </a:lnTo>
                  <a:lnTo>
                    <a:pt x="497" y="414"/>
                  </a:lnTo>
                  <a:lnTo>
                    <a:pt x="497" y="414"/>
                  </a:lnTo>
                  <a:lnTo>
                    <a:pt x="508" y="416"/>
                  </a:lnTo>
                  <a:lnTo>
                    <a:pt x="508" y="416"/>
                  </a:lnTo>
                  <a:lnTo>
                    <a:pt x="513" y="416"/>
                  </a:lnTo>
                  <a:lnTo>
                    <a:pt x="513" y="416"/>
                  </a:lnTo>
                  <a:lnTo>
                    <a:pt x="524" y="418"/>
                  </a:lnTo>
                  <a:lnTo>
                    <a:pt x="524" y="418"/>
                  </a:lnTo>
                  <a:lnTo>
                    <a:pt x="531" y="418"/>
                  </a:lnTo>
                  <a:lnTo>
                    <a:pt x="531" y="418"/>
                  </a:lnTo>
                  <a:lnTo>
                    <a:pt x="542" y="419"/>
                  </a:lnTo>
                  <a:lnTo>
                    <a:pt x="542" y="419"/>
                  </a:lnTo>
                  <a:lnTo>
                    <a:pt x="547" y="419"/>
                  </a:lnTo>
                  <a:lnTo>
                    <a:pt x="547" y="419"/>
                  </a:lnTo>
                  <a:lnTo>
                    <a:pt x="562" y="419"/>
                  </a:lnTo>
                  <a:lnTo>
                    <a:pt x="562" y="419"/>
                  </a:lnTo>
                  <a:lnTo>
                    <a:pt x="565" y="419"/>
                  </a:lnTo>
                  <a:lnTo>
                    <a:pt x="565" y="419"/>
                  </a:lnTo>
                  <a:lnTo>
                    <a:pt x="565" y="419"/>
                  </a:lnTo>
                  <a:lnTo>
                    <a:pt x="576" y="421"/>
                  </a:lnTo>
                  <a:lnTo>
                    <a:pt x="576" y="421"/>
                  </a:lnTo>
                  <a:lnTo>
                    <a:pt x="582" y="421"/>
                  </a:lnTo>
                  <a:lnTo>
                    <a:pt x="582" y="421"/>
                  </a:lnTo>
                  <a:lnTo>
                    <a:pt x="592" y="421"/>
                  </a:lnTo>
                  <a:lnTo>
                    <a:pt x="592" y="421"/>
                  </a:lnTo>
                  <a:lnTo>
                    <a:pt x="598" y="421"/>
                  </a:lnTo>
                  <a:lnTo>
                    <a:pt x="598" y="421"/>
                  </a:lnTo>
                  <a:lnTo>
                    <a:pt x="610" y="421"/>
                  </a:lnTo>
                  <a:lnTo>
                    <a:pt x="610" y="421"/>
                  </a:lnTo>
                  <a:lnTo>
                    <a:pt x="614" y="421"/>
                  </a:lnTo>
                  <a:lnTo>
                    <a:pt x="614" y="421"/>
                  </a:lnTo>
                  <a:lnTo>
                    <a:pt x="630" y="421"/>
                  </a:lnTo>
                  <a:lnTo>
                    <a:pt x="630" y="421"/>
                  </a:lnTo>
                  <a:lnTo>
                    <a:pt x="637" y="421"/>
                  </a:lnTo>
                  <a:lnTo>
                    <a:pt x="637" y="421"/>
                  </a:lnTo>
                  <a:lnTo>
                    <a:pt x="641" y="421"/>
                  </a:lnTo>
                  <a:lnTo>
                    <a:pt x="641" y="421"/>
                  </a:lnTo>
                  <a:lnTo>
                    <a:pt x="654" y="421"/>
                  </a:lnTo>
                  <a:lnTo>
                    <a:pt x="654" y="421"/>
                  </a:lnTo>
                  <a:lnTo>
                    <a:pt x="659" y="421"/>
                  </a:lnTo>
                  <a:lnTo>
                    <a:pt x="659" y="421"/>
                  </a:lnTo>
                  <a:lnTo>
                    <a:pt x="672" y="421"/>
                  </a:lnTo>
                  <a:lnTo>
                    <a:pt x="672" y="421"/>
                  </a:lnTo>
                  <a:lnTo>
                    <a:pt x="677" y="421"/>
                  </a:lnTo>
                  <a:lnTo>
                    <a:pt x="677" y="421"/>
                  </a:lnTo>
                  <a:lnTo>
                    <a:pt x="711" y="419"/>
                  </a:lnTo>
                  <a:lnTo>
                    <a:pt x="713" y="419"/>
                  </a:lnTo>
                  <a:lnTo>
                    <a:pt x="713" y="419"/>
                  </a:lnTo>
                  <a:lnTo>
                    <a:pt x="717" y="419"/>
                  </a:lnTo>
                  <a:lnTo>
                    <a:pt x="717" y="419"/>
                  </a:lnTo>
                  <a:lnTo>
                    <a:pt x="731" y="418"/>
                  </a:lnTo>
                  <a:lnTo>
                    <a:pt x="731" y="418"/>
                  </a:lnTo>
                  <a:lnTo>
                    <a:pt x="736" y="418"/>
                  </a:lnTo>
                  <a:lnTo>
                    <a:pt x="736" y="418"/>
                  </a:lnTo>
                  <a:lnTo>
                    <a:pt x="751" y="416"/>
                  </a:lnTo>
                  <a:lnTo>
                    <a:pt x="751" y="416"/>
                  </a:lnTo>
                  <a:lnTo>
                    <a:pt x="754" y="416"/>
                  </a:lnTo>
                  <a:lnTo>
                    <a:pt x="754" y="416"/>
                  </a:lnTo>
                  <a:lnTo>
                    <a:pt x="774" y="414"/>
                  </a:lnTo>
                  <a:lnTo>
                    <a:pt x="774" y="414"/>
                  </a:lnTo>
                  <a:lnTo>
                    <a:pt x="776" y="412"/>
                  </a:lnTo>
                  <a:lnTo>
                    <a:pt x="776" y="412"/>
                  </a:lnTo>
                  <a:lnTo>
                    <a:pt x="792" y="410"/>
                  </a:lnTo>
                  <a:lnTo>
                    <a:pt x="792" y="410"/>
                  </a:lnTo>
                  <a:lnTo>
                    <a:pt x="794" y="410"/>
                  </a:lnTo>
                  <a:lnTo>
                    <a:pt x="794" y="410"/>
                  </a:lnTo>
                  <a:lnTo>
                    <a:pt x="796" y="410"/>
                  </a:lnTo>
                  <a:lnTo>
                    <a:pt x="796" y="410"/>
                  </a:lnTo>
                  <a:lnTo>
                    <a:pt x="819" y="407"/>
                  </a:lnTo>
                  <a:lnTo>
                    <a:pt x="821" y="407"/>
                  </a:lnTo>
                  <a:lnTo>
                    <a:pt x="821" y="407"/>
                  </a:lnTo>
                  <a:lnTo>
                    <a:pt x="843" y="403"/>
                  </a:lnTo>
                  <a:lnTo>
                    <a:pt x="843" y="403"/>
                  </a:lnTo>
                  <a:lnTo>
                    <a:pt x="844" y="403"/>
                  </a:lnTo>
                  <a:lnTo>
                    <a:pt x="844" y="403"/>
                  </a:lnTo>
                  <a:lnTo>
                    <a:pt x="866" y="398"/>
                  </a:lnTo>
                  <a:lnTo>
                    <a:pt x="866" y="398"/>
                  </a:lnTo>
                  <a:lnTo>
                    <a:pt x="870" y="398"/>
                  </a:lnTo>
                  <a:lnTo>
                    <a:pt x="870" y="398"/>
                  </a:lnTo>
                  <a:lnTo>
                    <a:pt x="891" y="392"/>
                  </a:lnTo>
                  <a:lnTo>
                    <a:pt x="891" y="392"/>
                  </a:lnTo>
                  <a:lnTo>
                    <a:pt x="891" y="392"/>
                  </a:lnTo>
                  <a:lnTo>
                    <a:pt x="895" y="392"/>
                  </a:lnTo>
                  <a:lnTo>
                    <a:pt x="895" y="392"/>
                  </a:lnTo>
                  <a:lnTo>
                    <a:pt x="911" y="387"/>
                  </a:lnTo>
                  <a:lnTo>
                    <a:pt x="911" y="387"/>
                  </a:lnTo>
                  <a:lnTo>
                    <a:pt x="915" y="387"/>
                  </a:lnTo>
                  <a:lnTo>
                    <a:pt x="915" y="387"/>
                  </a:lnTo>
                  <a:lnTo>
                    <a:pt x="933" y="382"/>
                  </a:lnTo>
                  <a:lnTo>
                    <a:pt x="933" y="382"/>
                  </a:lnTo>
                  <a:lnTo>
                    <a:pt x="936" y="382"/>
                  </a:lnTo>
                  <a:lnTo>
                    <a:pt x="936" y="382"/>
                  </a:lnTo>
                  <a:lnTo>
                    <a:pt x="952" y="376"/>
                  </a:lnTo>
                  <a:lnTo>
                    <a:pt x="952" y="376"/>
                  </a:lnTo>
                  <a:lnTo>
                    <a:pt x="956" y="374"/>
                  </a:lnTo>
                  <a:lnTo>
                    <a:pt x="956" y="374"/>
                  </a:lnTo>
                  <a:lnTo>
                    <a:pt x="974" y="369"/>
                  </a:lnTo>
                  <a:lnTo>
                    <a:pt x="974" y="369"/>
                  </a:lnTo>
                  <a:lnTo>
                    <a:pt x="978" y="367"/>
                  </a:lnTo>
                  <a:lnTo>
                    <a:pt x="978" y="367"/>
                  </a:lnTo>
                  <a:lnTo>
                    <a:pt x="994" y="362"/>
                  </a:lnTo>
                  <a:lnTo>
                    <a:pt x="994" y="362"/>
                  </a:lnTo>
                  <a:lnTo>
                    <a:pt x="994" y="362"/>
                  </a:lnTo>
                  <a:lnTo>
                    <a:pt x="1012" y="355"/>
                  </a:lnTo>
                  <a:lnTo>
                    <a:pt x="1012" y="355"/>
                  </a:lnTo>
                  <a:lnTo>
                    <a:pt x="1015" y="355"/>
                  </a:lnTo>
                  <a:lnTo>
                    <a:pt x="1015" y="355"/>
                  </a:lnTo>
                  <a:lnTo>
                    <a:pt x="1032" y="347"/>
                  </a:lnTo>
                  <a:lnTo>
                    <a:pt x="1032" y="347"/>
                  </a:lnTo>
                  <a:lnTo>
                    <a:pt x="1032" y="347"/>
                  </a:lnTo>
                  <a:lnTo>
                    <a:pt x="1048" y="340"/>
                  </a:lnTo>
                  <a:lnTo>
                    <a:pt x="1048" y="340"/>
                  </a:lnTo>
                  <a:lnTo>
                    <a:pt x="1051" y="338"/>
                  </a:lnTo>
                  <a:lnTo>
                    <a:pt x="1051" y="338"/>
                  </a:lnTo>
                  <a:lnTo>
                    <a:pt x="1066" y="331"/>
                  </a:lnTo>
                  <a:lnTo>
                    <a:pt x="1066" y="331"/>
                  </a:lnTo>
                  <a:lnTo>
                    <a:pt x="1068" y="329"/>
                  </a:lnTo>
                  <a:lnTo>
                    <a:pt x="1068" y="329"/>
                  </a:lnTo>
                  <a:lnTo>
                    <a:pt x="1082" y="324"/>
                  </a:lnTo>
                  <a:lnTo>
                    <a:pt x="1082" y="324"/>
                  </a:lnTo>
                  <a:lnTo>
                    <a:pt x="1084" y="322"/>
                  </a:lnTo>
                  <a:lnTo>
                    <a:pt x="1084" y="322"/>
                  </a:lnTo>
                  <a:lnTo>
                    <a:pt x="1098" y="313"/>
                  </a:lnTo>
                  <a:lnTo>
                    <a:pt x="1098" y="313"/>
                  </a:lnTo>
                  <a:lnTo>
                    <a:pt x="1102" y="313"/>
                  </a:lnTo>
                  <a:lnTo>
                    <a:pt x="1102" y="313"/>
                  </a:lnTo>
                  <a:lnTo>
                    <a:pt x="1113" y="306"/>
                  </a:lnTo>
                  <a:lnTo>
                    <a:pt x="1113" y="306"/>
                  </a:lnTo>
                  <a:lnTo>
                    <a:pt x="1116" y="304"/>
                  </a:lnTo>
                  <a:lnTo>
                    <a:pt x="1116" y="304"/>
                  </a:lnTo>
                  <a:lnTo>
                    <a:pt x="1129" y="295"/>
                  </a:lnTo>
                  <a:lnTo>
                    <a:pt x="1129" y="295"/>
                  </a:lnTo>
                  <a:lnTo>
                    <a:pt x="1131" y="293"/>
                  </a:lnTo>
                  <a:lnTo>
                    <a:pt x="1131" y="293"/>
                  </a:lnTo>
                  <a:lnTo>
                    <a:pt x="1143" y="286"/>
                  </a:lnTo>
                  <a:lnTo>
                    <a:pt x="1143" y="284"/>
                  </a:lnTo>
                  <a:lnTo>
                    <a:pt x="1143" y="284"/>
                  </a:lnTo>
                  <a:lnTo>
                    <a:pt x="1156" y="275"/>
                  </a:lnTo>
                  <a:lnTo>
                    <a:pt x="1156" y="275"/>
                  </a:lnTo>
                  <a:lnTo>
                    <a:pt x="1158" y="274"/>
                  </a:lnTo>
                  <a:lnTo>
                    <a:pt x="1158" y="274"/>
                  </a:lnTo>
                  <a:lnTo>
                    <a:pt x="1170" y="265"/>
                  </a:lnTo>
                  <a:lnTo>
                    <a:pt x="1170" y="265"/>
                  </a:lnTo>
                  <a:lnTo>
                    <a:pt x="1170" y="265"/>
                  </a:lnTo>
                  <a:lnTo>
                    <a:pt x="1177" y="257"/>
                  </a:lnTo>
                  <a:lnTo>
                    <a:pt x="1177" y="257"/>
                  </a:lnTo>
                  <a:lnTo>
                    <a:pt x="1179" y="256"/>
                  </a:lnTo>
                  <a:lnTo>
                    <a:pt x="1179" y="256"/>
                  </a:lnTo>
                  <a:lnTo>
                    <a:pt x="1183" y="252"/>
                  </a:lnTo>
                  <a:lnTo>
                    <a:pt x="1183" y="252"/>
                  </a:lnTo>
                  <a:lnTo>
                    <a:pt x="1186" y="248"/>
                  </a:lnTo>
                  <a:lnTo>
                    <a:pt x="1186" y="248"/>
                  </a:lnTo>
                  <a:lnTo>
                    <a:pt x="1190" y="245"/>
                  </a:lnTo>
                  <a:lnTo>
                    <a:pt x="1190" y="245"/>
                  </a:lnTo>
                  <a:lnTo>
                    <a:pt x="1194" y="243"/>
                  </a:lnTo>
                  <a:lnTo>
                    <a:pt x="1194" y="243"/>
                  </a:lnTo>
                  <a:lnTo>
                    <a:pt x="1197" y="238"/>
                  </a:lnTo>
                  <a:lnTo>
                    <a:pt x="1197" y="238"/>
                  </a:lnTo>
                  <a:lnTo>
                    <a:pt x="1199" y="236"/>
                  </a:lnTo>
                  <a:lnTo>
                    <a:pt x="1199" y="236"/>
                  </a:lnTo>
                  <a:lnTo>
                    <a:pt x="1203" y="232"/>
                  </a:lnTo>
                  <a:lnTo>
                    <a:pt x="1203" y="232"/>
                  </a:lnTo>
                  <a:lnTo>
                    <a:pt x="1206" y="229"/>
                  </a:lnTo>
                  <a:lnTo>
                    <a:pt x="1206" y="229"/>
                  </a:lnTo>
                  <a:lnTo>
                    <a:pt x="1212" y="223"/>
                  </a:lnTo>
                  <a:lnTo>
                    <a:pt x="1212" y="221"/>
                  </a:lnTo>
                  <a:lnTo>
                    <a:pt x="1212" y="221"/>
                  </a:lnTo>
                  <a:lnTo>
                    <a:pt x="1215" y="216"/>
                  </a:lnTo>
                  <a:lnTo>
                    <a:pt x="1217" y="216"/>
                  </a:lnTo>
                  <a:lnTo>
                    <a:pt x="1217" y="216"/>
                  </a:lnTo>
                  <a:lnTo>
                    <a:pt x="1222" y="207"/>
                  </a:lnTo>
                  <a:lnTo>
                    <a:pt x="1222" y="207"/>
                  </a:lnTo>
                  <a:lnTo>
                    <a:pt x="1224" y="205"/>
                  </a:lnTo>
                  <a:lnTo>
                    <a:pt x="1224" y="205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31" y="194"/>
                  </a:lnTo>
                  <a:lnTo>
                    <a:pt x="1231" y="194"/>
                  </a:lnTo>
                  <a:lnTo>
                    <a:pt x="1235" y="187"/>
                  </a:lnTo>
                  <a:lnTo>
                    <a:pt x="1235" y="187"/>
                  </a:lnTo>
                  <a:lnTo>
                    <a:pt x="1237" y="185"/>
                  </a:lnTo>
                  <a:lnTo>
                    <a:pt x="1237" y="185"/>
                  </a:lnTo>
                  <a:lnTo>
                    <a:pt x="1240" y="176"/>
                  </a:lnTo>
                  <a:lnTo>
                    <a:pt x="1242" y="176"/>
                  </a:lnTo>
                  <a:lnTo>
                    <a:pt x="1242" y="176"/>
                  </a:lnTo>
                  <a:lnTo>
                    <a:pt x="1242" y="173"/>
                  </a:lnTo>
                  <a:lnTo>
                    <a:pt x="1242" y="173"/>
                  </a:lnTo>
                  <a:lnTo>
                    <a:pt x="1246" y="167"/>
                  </a:lnTo>
                  <a:lnTo>
                    <a:pt x="1246" y="167"/>
                  </a:lnTo>
                  <a:lnTo>
                    <a:pt x="1246" y="164"/>
                  </a:lnTo>
                  <a:lnTo>
                    <a:pt x="1246" y="164"/>
                  </a:lnTo>
                  <a:lnTo>
                    <a:pt x="1249" y="158"/>
                  </a:lnTo>
                  <a:lnTo>
                    <a:pt x="1249" y="158"/>
                  </a:lnTo>
                  <a:lnTo>
                    <a:pt x="1249" y="155"/>
                  </a:lnTo>
                  <a:lnTo>
                    <a:pt x="1249" y="155"/>
                  </a:lnTo>
                  <a:lnTo>
                    <a:pt x="1251" y="149"/>
                  </a:lnTo>
                  <a:lnTo>
                    <a:pt x="1251" y="149"/>
                  </a:lnTo>
                  <a:lnTo>
                    <a:pt x="1253" y="146"/>
                  </a:lnTo>
                  <a:lnTo>
                    <a:pt x="1253" y="146"/>
                  </a:lnTo>
                  <a:lnTo>
                    <a:pt x="1255" y="140"/>
                  </a:lnTo>
                  <a:lnTo>
                    <a:pt x="1255" y="140"/>
                  </a:lnTo>
                  <a:lnTo>
                    <a:pt x="1255" y="139"/>
                  </a:lnTo>
                  <a:lnTo>
                    <a:pt x="1255" y="137"/>
                  </a:lnTo>
                  <a:lnTo>
                    <a:pt x="1255" y="137"/>
                  </a:lnTo>
                  <a:lnTo>
                    <a:pt x="1257" y="130"/>
                  </a:lnTo>
                  <a:lnTo>
                    <a:pt x="1257" y="128"/>
                  </a:lnTo>
                  <a:lnTo>
                    <a:pt x="1257" y="128"/>
                  </a:lnTo>
                  <a:lnTo>
                    <a:pt x="1258" y="121"/>
                  </a:lnTo>
                  <a:lnTo>
                    <a:pt x="1258" y="121"/>
                  </a:lnTo>
                  <a:lnTo>
                    <a:pt x="1258" y="117"/>
                  </a:lnTo>
                  <a:lnTo>
                    <a:pt x="1258" y="117"/>
                  </a:lnTo>
                  <a:lnTo>
                    <a:pt x="1260" y="112"/>
                  </a:lnTo>
                  <a:lnTo>
                    <a:pt x="1260" y="112"/>
                  </a:lnTo>
                  <a:lnTo>
                    <a:pt x="1260" y="108"/>
                  </a:lnTo>
                  <a:lnTo>
                    <a:pt x="1260" y="108"/>
                  </a:lnTo>
                  <a:lnTo>
                    <a:pt x="1260" y="103"/>
                  </a:lnTo>
                  <a:lnTo>
                    <a:pt x="1260" y="101"/>
                  </a:lnTo>
                  <a:lnTo>
                    <a:pt x="1260" y="99"/>
                  </a:lnTo>
                  <a:lnTo>
                    <a:pt x="1260" y="99"/>
                  </a:lnTo>
                  <a:lnTo>
                    <a:pt x="1260" y="95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44" name="Freeform 551">
              <a:extLst>
                <a:ext uri="{FF2B5EF4-FFF2-40B4-BE49-F238E27FC236}">
                  <a16:creationId xmlns="" xmlns:a16="http://schemas.microsoft.com/office/drawing/2014/main" id="{65ED9CC0-6656-40F3-9F63-EFBC21993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01077" y="8196594"/>
              <a:ext cx="2113857" cy="1124035"/>
            </a:xfrm>
            <a:custGeom>
              <a:avLst/>
              <a:gdLst>
                <a:gd name="T0" fmla="*/ 630 w 1260"/>
                <a:gd name="T1" fmla="*/ 0 h 670"/>
                <a:gd name="T2" fmla="*/ 502 w 1260"/>
                <a:gd name="T3" fmla="*/ 8 h 670"/>
                <a:gd name="T4" fmla="*/ 385 w 1260"/>
                <a:gd name="T5" fmla="*/ 27 h 670"/>
                <a:gd name="T6" fmla="*/ 277 w 1260"/>
                <a:gd name="T7" fmla="*/ 56 h 670"/>
                <a:gd name="T8" fmla="*/ 184 w 1260"/>
                <a:gd name="T9" fmla="*/ 98 h 670"/>
                <a:gd name="T10" fmla="*/ 108 w 1260"/>
                <a:gd name="T11" fmla="*/ 144 h 670"/>
                <a:gd name="T12" fmla="*/ 76 w 1260"/>
                <a:gd name="T13" fmla="*/ 171 h 670"/>
                <a:gd name="T14" fmla="*/ 49 w 1260"/>
                <a:gd name="T15" fmla="*/ 200 h 670"/>
                <a:gd name="T16" fmla="*/ 27 w 1260"/>
                <a:gd name="T17" fmla="*/ 231 h 670"/>
                <a:gd name="T18" fmla="*/ 13 w 1260"/>
                <a:gd name="T19" fmla="*/ 261 h 670"/>
                <a:gd name="T20" fmla="*/ 4 w 1260"/>
                <a:gd name="T21" fmla="*/ 294 h 670"/>
                <a:gd name="T22" fmla="*/ 0 w 1260"/>
                <a:gd name="T23" fmla="*/ 328 h 670"/>
                <a:gd name="T24" fmla="*/ 0 w 1260"/>
                <a:gd name="T25" fmla="*/ 344 h 670"/>
                <a:gd name="T26" fmla="*/ 7 w 1260"/>
                <a:gd name="T27" fmla="*/ 378 h 670"/>
                <a:gd name="T28" fmla="*/ 20 w 1260"/>
                <a:gd name="T29" fmla="*/ 411 h 670"/>
                <a:gd name="T30" fmla="*/ 38 w 1260"/>
                <a:gd name="T31" fmla="*/ 441 h 670"/>
                <a:gd name="T32" fmla="*/ 61 w 1260"/>
                <a:gd name="T33" fmla="*/ 472 h 670"/>
                <a:gd name="T34" fmla="*/ 90 w 1260"/>
                <a:gd name="T35" fmla="*/ 501 h 670"/>
                <a:gd name="T36" fmla="*/ 144 w 1260"/>
                <a:gd name="T37" fmla="*/ 542 h 670"/>
                <a:gd name="T38" fmla="*/ 229 w 1260"/>
                <a:gd name="T39" fmla="*/ 589 h 670"/>
                <a:gd name="T40" fmla="*/ 330 w 1260"/>
                <a:gd name="T41" fmla="*/ 627 h 670"/>
                <a:gd name="T42" fmla="*/ 443 w 1260"/>
                <a:gd name="T43" fmla="*/ 654 h 670"/>
                <a:gd name="T44" fmla="*/ 565 w 1260"/>
                <a:gd name="T45" fmla="*/ 668 h 670"/>
                <a:gd name="T46" fmla="*/ 630 w 1260"/>
                <a:gd name="T47" fmla="*/ 670 h 670"/>
                <a:gd name="T48" fmla="*/ 758 w 1260"/>
                <a:gd name="T49" fmla="*/ 663 h 670"/>
                <a:gd name="T50" fmla="*/ 875 w 1260"/>
                <a:gd name="T51" fmla="*/ 641 h 670"/>
                <a:gd name="T52" fmla="*/ 983 w 1260"/>
                <a:gd name="T53" fmla="*/ 609 h 670"/>
                <a:gd name="T54" fmla="*/ 1077 w 1260"/>
                <a:gd name="T55" fmla="*/ 566 h 670"/>
                <a:gd name="T56" fmla="*/ 1152 w 1260"/>
                <a:gd name="T57" fmla="*/ 515 h 670"/>
                <a:gd name="T58" fmla="*/ 1185 w 1260"/>
                <a:gd name="T59" fmla="*/ 486 h 670"/>
                <a:gd name="T60" fmla="*/ 1212 w 1260"/>
                <a:gd name="T61" fmla="*/ 458 h 670"/>
                <a:gd name="T62" fmla="*/ 1231 w 1260"/>
                <a:gd name="T63" fmla="*/ 427 h 670"/>
                <a:gd name="T64" fmla="*/ 1248 w 1260"/>
                <a:gd name="T65" fmla="*/ 395 h 670"/>
                <a:gd name="T66" fmla="*/ 1257 w 1260"/>
                <a:gd name="T67" fmla="*/ 362 h 670"/>
                <a:gd name="T68" fmla="*/ 1260 w 1260"/>
                <a:gd name="T69" fmla="*/ 328 h 670"/>
                <a:gd name="T70" fmla="*/ 1260 w 1260"/>
                <a:gd name="T71" fmla="*/ 312 h 670"/>
                <a:gd name="T72" fmla="*/ 1253 w 1260"/>
                <a:gd name="T73" fmla="*/ 278 h 670"/>
                <a:gd name="T74" fmla="*/ 1240 w 1260"/>
                <a:gd name="T75" fmla="*/ 247 h 670"/>
                <a:gd name="T76" fmla="*/ 1222 w 1260"/>
                <a:gd name="T77" fmla="*/ 216 h 670"/>
                <a:gd name="T78" fmla="*/ 1199 w 1260"/>
                <a:gd name="T79" fmla="*/ 186 h 670"/>
                <a:gd name="T80" fmla="*/ 1170 w 1260"/>
                <a:gd name="T81" fmla="*/ 159 h 670"/>
                <a:gd name="T82" fmla="*/ 1116 w 1260"/>
                <a:gd name="T83" fmla="*/ 121 h 670"/>
                <a:gd name="T84" fmla="*/ 1032 w 1260"/>
                <a:gd name="T85" fmla="*/ 76 h 670"/>
                <a:gd name="T86" fmla="*/ 931 w 1260"/>
                <a:gd name="T87" fmla="*/ 40 h 670"/>
                <a:gd name="T88" fmla="*/ 817 w 1260"/>
                <a:gd name="T89" fmla="*/ 17 h 670"/>
                <a:gd name="T90" fmla="*/ 695 w 1260"/>
                <a:gd name="T91" fmla="*/ 2 h 670"/>
                <a:gd name="T92" fmla="*/ 630 w 1260"/>
                <a:gd name="T93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60" h="670">
                  <a:moveTo>
                    <a:pt x="630" y="0"/>
                  </a:moveTo>
                  <a:lnTo>
                    <a:pt x="630" y="0"/>
                  </a:lnTo>
                  <a:lnTo>
                    <a:pt x="565" y="2"/>
                  </a:lnTo>
                  <a:lnTo>
                    <a:pt x="502" y="8"/>
                  </a:lnTo>
                  <a:lnTo>
                    <a:pt x="443" y="17"/>
                  </a:lnTo>
                  <a:lnTo>
                    <a:pt x="385" y="27"/>
                  </a:lnTo>
                  <a:lnTo>
                    <a:pt x="330" y="40"/>
                  </a:lnTo>
                  <a:lnTo>
                    <a:pt x="277" y="56"/>
                  </a:lnTo>
                  <a:lnTo>
                    <a:pt x="229" y="76"/>
                  </a:lnTo>
                  <a:lnTo>
                    <a:pt x="184" y="98"/>
                  </a:lnTo>
                  <a:lnTo>
                    <a:pt x="144" y="121"/>
                  </a:lnTo>
                  <a:lnTo>
                    <a:pt x="108" y="144"/>
                  </a:lnTo>
                  <a:lnTo>
                    <a:pt x="90" y="159"/>
                  </a:lnTo>
                  <a:lnTo>
                    <a:pt x="76" y="171"/>
                  </a:lnTo>
                  <a:lnTo>
                    <a:pt x="61" y="186"/>
                  </a:lnTo>
                  <a:lnTo>
                    <a:pt x="49" y="200"/>
                  </a:lnTo>
                  <a:lnTo>
                    <a:pt x="38" y="216"/>
                  </a:lnTo>
                  <a:lnTo>
                    <a:pt x="27" y="231"/>
                  </a:lnTo>
                  <a:lnTo>
                    <a:pt x="20" y="247"/>
                  </a:lnTo>
                  <a:lnTo>
                    <a:pt x="13" y="261"/>
                  </a:lnTo>
                  <a:lnTo>
                    <a:pt x="7" y="278"/>
                  </a:lnTo>
                  <a:lnTo>
                    <a:pt x="4" y="294"/>
                  </a:lnTo>
                  <a:lnTo>
                    <a:pt x="0" y="312"/>
                  </a:lnTo>
                  <a:lnTo>
                    <a:pt x="0" y="328"/>
                  </a:lnTo>
                  <a:lnTo>
                    <a:pt x="0" y="328"/>
                  </a:lnTo>
                  <a:lnTo>
                    <a:pt x="0" y="344"/>
                  </a:lnTo>
                  <a:lnTo>
                    <a:pt x="4" y="362"/>
                  </a:lnTo>
                  <a:lnTo>
                    <a:pt x="7" y="378"/>
                  </a:lnTo>
                  <a:lnTo>
                    <a:pt x="13" y="395"/>
                  </a:lnTo>
                  <a:lnTo>
                    <a:pt x="20" y="411"/>
                  </a:lnTo>
                  <a:lnTo>
                    <a:pt x="27" y="427"/>
                  </a:lnTo>
                  <a:lnTo>
                    <a:pt x="38" y="441"/>
                  </a:lnTo>
                  <a:lnTo>
                    <a:pt x="49" y="458"/>
                  </a:lnTo>
                  <a:lnTo>
                    <a:pt x="61" y="472"/>
                  </a:lnTo>
                  <a:lnTo>
                    <a:pt x="76" y="486"/>
                  </a:lnTo>
                  <a:lnTo>
                    <a:pt x="90" y="501"/>
                  </a:lnTo>
                  <a:lnTo>
                    <a:pt x="108" y="515"/>
                  </a:lnTo>
                  <a:lnTo>
                    <a:pt x="144" y="542"/>
                  </a:lnTo>
                  <a:lnTo>
                    <a:pt x="184" y="566"/>
                  </a:lnTo>
                  <a:lnTo>
                    <a:pt x="229" y="589"/>
                  </a:lnTo>
                  <a:lnTo>
                    <a:pt x="277" y="609"/>
                  </a:lnTo>
                  <a:lnTo>
                    <a:pt x="330" y="627"/>
                  </a:lnTo>
                  <a:lnTo>
                    <a:pt x="385" y="641"/>
                  </a:lnTo>
                  <a:lnTo>
                    <a:pt x="443" y="654"/>
                  </a:lnTo>
                  <a:lnTo>
                    <a:pt x="502" y="663"/>
                  </a:lnTo>
                  <a:lnTo>
                    <a:pt x="565" y="668"/>
                  </a:lnTo>
                  <a:lnTo>
                    <a:pt x="630" y="670"/>
                  </a:lnTo>
                  <a:lnTo>
                    <a:pt x="630" y="670"/>
                  </a:lnTo>
                  <a:lnTo>
                    <a:pt x="695" y="668"/>
                  </a:lnTo>
                  <a:lnTo>
                    <a:pt x="758" y="663"/>
                  </a:lnTo>
                  <a:lnTo>
                    <a:pt x="817" y="654"/>
                  </a:lnTo>
                  <a:lnTo>
                    <a:pt x="875" y="641"/>
                  </a:lnTo>
                  <a:lnTo>
                    <a:pt x="931" y="627"/>
                  </a:lnTo>
                  <a:lnTo>
                    <a:pt x="983" y="609"/>
                  </a:lnTo>
                  <a:lnTo>
                    <a:pt x="1032" y="589"/>
                  </a:lnTo>
                  <a:lnTo>
                    <a:pt x="1077" y="566"/>
                  </a:lnTo>
                  <a:lnTo>
                    <a:pt x="1116" y="542"/>
                  </a:lnTo>
                  <a:lnTo>
                    <a:pt x="1152" y="515"/>
                  </a:lnTo>
                  <a:lnTo>
                    <a:pt x="1170" y="501"/>
                  </a:lnTo>
                  <a:lnTo>
                    <a:pt x="1185" y="486"/>
                  </a:lnTo>
                  <a:lnTo>
                    <a:pt x="1199" y="472"/>
                  </a:lnTo>
                  <a:lnTo>
                    <a:pt x="1212" y="458"/>
                  </a:lnTo>
                  <a:lnTo>
                    <a:pt x="1222" y="441"/>
                  </a:lnTo>
                  <a:lnTo>
                    <a:pt x="1231" y="427"/>
                  </a:lnTo>
                  <a:lnTo>
                    <a:pt x="1240" y="411"/>
                  </a:lnTo>
                  <a:lnTo>
                    <a:pt x="1248" y="395"/>
                  </a:lnTo>
                  <a:lnTo>
                    <a:pt x="1253" y="378"/>
                  </a:lnTo>
                  <a:lnTo>
                    <a:pt x="1257" y="362"/>
                  </a:lnTo>
                  <a:lnTo>
                    <a:pt x="1260" y="344"/>
                  </a:lnTo>
                  <a:lnTo>
                    <a:pt x="1260" y="328"/>
                  </a:lnTo>
                  <a:lnTo>
                    <a:pt x="1260" y="328"/>
                  </a:lnTo>
                  <a:lnTo>
                    <a:pt x="1260" y="312"/>
                  </a:lnTo>
                  <a:lnTo>
                    <a:pt x="1257" y="294"/>
                  </a:lnTo>
                  <a:lnTo>
                    <a:pt x="1253" y="278"/>
                  </a:lnTo>
                  <a:lnTo>
                    <a:pt x="1248" y="261"/>
                  </a:lnTo>
                  <a:lnTo>
                    <a:pt x="1240" y="247"/>
                  </a:lnTo>
                  <a:lnTo>
                    <a:pt x="1231" y="231"/>
                  </a:lnTo>
                  <a:lnTo>
                    <a:pt x="1222" y="216"/>
                  </a:lnTo>
                  <a:lnTo>
                    <a:pt x="1212" y="200"/>
                  </a:lnTo>
                  <a:lnTo>
                    <a:pt x="1199" y="186"/>
                  </a:lnTo>
                  <a:lnTo>
                    <a:pt x="1185" y="171"/>
                  </a:lnTo>
                  <a:lnTo>
                    <a:pt x="1170" y="159"/>
                  </a:lnTo>
                  <a:lnTo>
                    <a:pt x="1152" y="144"/>
                  </a:lnTo>
                  <a:lnTo>
                    <a:pt x="1116" y="121"/>
                  </a:lnTo>
                  <a:lnTo>
                    <a:pt x="1077" y="98"/>
                  </a:lnTo>
                  <a:lnTo>
                    <a:pt x="1032" y="76"/>
                  </a:lnTo>
                  <a:lnTo>
                    <a:pt x="983" y="56"/>
                  </a:lnTo>
                  <a:lnTo>
                    <a:pt x="931" y="40"/>
                  </a:lnTo>
                  <a:lnTo>
                    <a:pt x="875" y="27"/>
                  </a:lnTo>
                  <a:lnTo>
                    <a:pt x="817" y="17"/>
                  </a:lnTo>
                  <a:lnTo>
                    <a:pt x="758" y="8"/>
                  </a:lnTo>
                  <a:lnTo>
                    <a:pt x="695" y="2"/>
                  </a:lnTo>
                  <a:lnTo>
                    <a:pt x="630" y="0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45" name="Freeform 554">
              <a:extLst>
                <a:ext uri="{FF2B5EF4-FFF2-40B4-BE49-F238E27FC236}">
                  <a16:creationId xmlns="" xmlns:a16="http://schemas.microsoft.com/office/drawing/2014/main" id="{59461243-71BC-4651-A0C9-2F03C79A4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743" y="10238312"/>
              <a:ext cx="2113857" cy="709652"/>
            </a:xfrm>
            <a:custGeom>
              <a:avLst/>
              <a:gdLst>
                <a:gd name="T0" fmla="*/ 1258 w 1260"/>
                <a:gd name="T1" fmla="*/ 25 h 423"/>
                <a:gd name="T2" fmla="*/ 1249 w 1260"/>
                <a:gd name="T3" fmla="*/ 61 h 423"/>
                <a:gd name="T4" fmla="*/ 1237 w 1260"/>
                <a:gd name="T5" fmla="*/ 92 h 423"/>
                <a:gd name="T6" fmla="*/ 1217 w 1260"/>
                <a:gd name="T7" fmla="*/ 121 h 423"/>
                <a:gd name="T8" fmla="*/ 1197 w 1260"/>
                <a:gd name="T9" fmla="*/ 144 h 423"/>
                <a:gd name="T10" fmla="*/ 1177 w 1260"/>
                <a:gd name="T11" fmla="*/ 164 h 423"/>
                <a:gd name="T12" fmla="*/ 1129 w 1260"/>
                <a:gd name="T13" fmla="*/ 202 h 423"/>
                <a:gd name="T14" fmla="*/ 1082 w 1260"/>
                <a:gd name="T15" fmla="*/ 229 h 423"/>
                <a:gd name="T16" fmla="*/ 1032 w 1260"/>
                <a:gd name="T17" fmla="*/ 252 h 423"/>
                <a:gd name="T18" fmla="*/ 956 w 1260"/>
                <a:gd name="T19" fmla="*/ 281 h 423"/>
                <a:gd name="T20" fmla="*/ 895 w 1260"/>
                <a:gd name="T21" fmla="*/ 297 h 423"/>
                <a:gd name="T22" fmla="*/ 821 w 1260"/>
                <a:gd name="T23" fmla="*/ 313 h 423"/>
                <a:gd name="T24" fmla="*/ 756 w 1260"/>
                <a:gd name="T25" fmla="*/ 321 h 423"/>
                <a:gd name="T26" fmla="*/ 695 w 1260"/>
                <a:gd name="T27" fmla="*/ 326 h 423"/>
                <a:gd name="T28" fmla="*/ 641 w 1260"/>
                <a:gd name="T29" fmla="*/ 328 h 423"/>
                <a:gd name="T30" fmla="*/ 582 w 1260"/>
                <a:gd name="T31" fmla="*/ 326 h 423"/>
                <a:gd name="T32" fmla="*/ 531 w 1260"/>
                <a:gd name="T33" fmla="*/ 324 h 423"/>
                <a:gd name="T34" fmla="*/ 472 w 1260"/>
                <a:gd name="T35" fmla="*/ 317 h 423"/>
                <a:gd name="T36" fmla="*/ 414 w 1260"/>
                <a:gd name="T37" fmla="*/ 308 h 423"/>
                <a:gd name="T38" fmla="*/ 348 w 1260"/>
                <a:gd name="T39" fmla="*/ 294 h 423"/>
                <a:gd name="T40" fmla="*/ 292 w 1260"/>
                <a:gd name="T41" fmla="*/ 277 h 423"/>
                <a:gd name="T42" fmla="*/ 227 w 1260"/>
                <a:gd name="T43" fmla="*/ 252 h 423"/>
                <a:gd name="T44" fmla="*/ 182 w 1260"/>
                <a:gd name="T45" fmla="*/ 231 h 423"/>
                <a:gd name="T46" fmla="*/ 141 w 1260"/>
                <a:gd name="T47" fmla="*/ 207 h 423"/>
                <a:gd name="T48" fmla="*/ 103 w 1260"/>
                <a:gd name="T49" fmla="*/ 180 h 423"/>
                <a:gd name="T50" fmla="*/ 70 w 1260"/>
                <a:gd name="T51" fmla="*/ 151 h 423"/>
                <a:gd name="T52" fmla="*/ 43 w 1260"/>
                <a:gd name="T53" fmla="*/ 121 h 423"/>
                <a:gd name="T54" fmla="*/ 18 w 1260"/>
                <a:gd name="T55" fmla="*/ 81 h 423"/>
                <a:gd name="T56" fmla="*/ 6 w 1260"/>
                <a:gd name="T57" fmla="*/ 49 h 423"/>
                <a:gd name="T58" fmla="*/ 0 w 1260"/>
                <a:gd name="T59" fmla="*/ 15 h 423"/>
                <a:gd name="T60" fmla="*/ 2 w 1260"/>
                <a:gd name="T61" fmla="*/ 121 h 423"/>
                <a:gd name="T62" fmla="*/ 9 w 1260"/>
                <a:gd name="T63" fmla="*/ 153 h 423"/>
                <a:gd name="T64" fmla="*/ 29 w 1260"/>
                <a:gd name="T65" fmla="*/ 195 h 423"/>
                <a:gd name="T66" fmla="*/ 51 w 1260"/>
                <a:gd name="T67" fmla="*/ 225 h 423"/>
                <a:gd name="T68" fmla="*/ 81 w 1260"/>
                <a:gd name="T69" fmla="*/ 258 h 423"/>
                <a:gd name="T70" fmla="*/ 114 w 1260"/>
                <a:gd name="T71" fmla="*/ 285 h 423"/>
                <a:gd name="T72" fmla="*/ 164 w 1260"/>
                <a:gd name="T73" fmla="*/ 317 h 423"/>
                <a:gd name="T74" fmla="*/ 209 w 1260"/>
                <a:gd name="T75" fmla="*/ 339 h 423"/>
                <a:gd name="T76" fmla="*/ 256 w 1260"/>
                <a:gd name="T77" fmla="*/ 358 h 423"/>
                <a:gd name="T78" fmla="*/ 308 w 1260"/>
                <a:gd name="T79" fmla="*/ 376 h 423"/>
                <a:gd name="T80" fmla="*/ 371 w 1260"/>
                <a:gd name="T81" fmla="*/ 394 h 423"/>
                <a:gd name="T82" fmla="*/ 432 w 1260"/>
                <a:gd name="T83" fmla="*/ 407 h 423"/>
                <a:gd name="T84" fmla="*/ 497 w 1260"/>
                <a:gd name="T85" fmla="*/ 416 h 423"/>
                <a:gd name="T86" fmla="*/ 547 w 1260"/>
                <a:gd name="T87" fmla="*/ 420 h 423"/>
                <a:gd name="T88" fmla="*/ 598 w 1260"/>
                <a:gd name="T89" fmla="*/ 423 h 423"/>
                <a:gd name="T90" fmla="*/ 654 w 1260"/>
                <a:gd name="T91" fmla="*/ 423 h 423"/>
                <a:gd name="T92" fmla="*/ 717 w 1260"/>
                <a:gd name="T93" fmla="*/ 420 h 423"/>
                <a:gd name="T94" fmla="*/ 776 w 1260"/>
                <a:gd name="T95" fmla="*/ 414 h 423"/>
                <a:gd name="T96" fmla="*/ 844 w 1260"/>
                <a:gd name="T97" fmla="*/ 403 h 423"/>
                <a:gd name="T98" fmla="*/ 911 w 1260"/>
                <a:gd name="T99" fmla="*/ 389 h 423"/>
                <a:gd name="T100" fmla="*/ 974 w 1260"/>
                <a:gd name="T101" fmla="*/ 371 h 423"/>
                <a:gd name="T102" fmla="*/ 1032 w 1260"/>
                <a:gd name="T103" fmla="*/ 348 h 423"/>
                <a:gd name="T104" fmla="*/ 1084 w 1260"/>
                <a:gd name="T105" fmla="*/ 322 h 423"/>
                <a:gd name="T106" fmla="*/ 1131 w 1260"/>
                <a:gd name="T107" fmla="*/ 295 h 423"/>
                <a:gd name="T108" fmla="*/ 1177 w 1260"/>
                <a:gd name="T109" fmla="*/ 259 h 423"/>
                <a:gd name="T110" fmla="*/ 1197 w 1260"/>
                <a:gd name="T111" fmla="*/ 240 h 423"/>
                <a:gd name="T112" fmla="*/ 1217 w 1260"/>
                <a:gd name="T113" fmla="*/ 216 h 423"/>
                <a:gd name="T114" fmla="*/ 1237 w 1260"/>
                <a:gd name="T115" fmla="*/ 187 h 423"/>
                <a:gd name="T116" fmla="*/ 1249 w 1260"/>
                <a:gd name="T117" fmla="*/ 160 h 423"/>
                <a:gd name="T118" fmla="*/ 1257 w 1260"/>
                <a:gd name="T119" fmla="*/ 130 h 423"/>
                <a:gd name="T120" fmla="*/ 1260 w 1260"/>
                <a:gd name="T121" fmla="*/ 10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0" h="423">
                  <a:moveTo>
                    <a:pt x="1260" y="0"/>
                  </a:moveTo>
                  <a:lnTo>
                    <a:pt x="1260" y="0"/>
                  </a:lnTo>
                  <a:lnTo>
                    <a:pt x="1260" y="7"/>
                  </a:lnTo>
                  <a:lnTo>
                    <a:pt x="1260" y="7"/>
                  </a:lnTo>
                  <a:lnTo>
                    <a:pt x="1260" y="13"/>
                  </a:lnTo>
                  <a:lnTo>
                    <a:pt x="1260" y="13"/>
                  </a:lnTo>
                  <a:lnTo>
                    <a:pt x="1260" y="16"/>
                  </a:lnTo>
                  <a:lnTo>
                    <a:pt x="1260" y="16"/>
                  </a:lnTo>
                  <a:lnTo>
                    <a:pt x="1260" y="24"/>
                  </a:lnTo>
                  <a:lnTo>
                    <a:pt x="1260" y="24"/>
                  </a:lnTo>
                  <a:lnTo>
                    <a:pt x="1258" y="25"/>
                  </a:lnTo>
                  <a:lnTo>
                    <a:pt x="1258" y="25"/>
                  </a:lnTo>
                  <a:lnTo>
                    <a:pt x="1258" y="34"/>
                  </a:lnTo>
                  <a:lnTo>
                    <a:pt x="1258" y="34"/>
                  </a:lnTo>
                  <a:lnTo>
                    <a:pt x="1258" y="34"/>
                  </a:lnTo>
                  <a:lnTo>
                    <a:pt x="1255" y="43"/>
                  </a:lnTo>
                  <a:lnTo>
                    <a:pt x="1255" y="43"/>
                  </a:lnTo>
                  <a:lnTo>
                    <a:pt x="1255" y="45"/>
                  </a:lnTo>
                  <a:lnTo>
                    <a:pt x="1255" y="45"/>
                  </a:lnTo>
                  <a:lnTo>
                    <a:pt x="1253" y="52"/>
                  </a:lnTo>
                  <a:lnTo>
                    <a:pt x="1253" y="52"/>
                  </a:lnTo>
                  <a:lnTo>
                    <a:pt x="1251" y="56"/>
                  </a:lnTo>
                  <a:lnTo>
                    <a:pt x="1251" y="56"/>
                  </a:lnTo>
                  <a:lnTo>
                    <a:pt x="1249" y="61"/>
                  </a:lnTo>
                  <a:lnTo>
                    <a:pt x="1249" y="61"/>
                  </a:lnTo>
                  <a:lnTo>
                    <a:pt x="1249" y="65"/>
                  </a:lnTo>
                  <a:lnTo>
                    <a:pt x="1249" y="65"/>
                  </a:lnTo>
                  <a:lnTo>
                    <a:pt x="1246" y="70"/>
                  </a:lnTo>
                  <a:lnTo>
                    <a:pt x="1246" y="70"/>
                  </a:lnTo>
                  <a:lnTo>
                    <a:pt x="1246" y="74"/>
                  </a:lnTo>
                  <a:lnTo>
                    <a:pt x="1246" y="74"/>
                  </a:lnTo>
                  <a:lnTo>
                    <a:pt x="1242" y="79"/>
                  </a:lnTo>
                  <a:lnTo>
                    <a:pt x="1242" y="79"/>
                  </a:lnTo>
                  <a:lnTo>
                    <a:pt x="1240" y="81"/>
                  </a:lnTo>
                  <a:lnTo>
                    <a:pt x="1240" y="81"/>
                  </a:lnTo>
                  <a:lnTo>
                    <a:pt x="1237" y="92"/>
                  </a:lnTo>
                  <a:lnTo>
                    <a:pt x="1237" y="92"/>
                  </a:lnTo>
                  <a:lnTo>
                    <a:pt x="1235" y="94"/>
                  </a:lnTo>
                  <a:lnTo>
                    <a:pt x="1235" y="94"/>
                  </a:lnTo>
                  <a:lnTo>
                    <a:pt x="1231" y="101"/>
                  </a:lnTo>
                  <a:lnTo>
                    <a:pt x="1231" y="101"/>
                  </a:lnTo>
                  <a:lnTo>
                    <a:pt x="1230" y="103"/>
                  </a:lnTo>
                  <a:lnTo>
                    <a:pt x="1230" y="103"/>
                  </a:lnTo>
                  <a:lnTo>
                    <a:pt x="1224" y="110"/>
                  </a:lnTo>
                  <a:lnTo>
                    <a:pt x="1224" y="110"/>
                  </a:lnTo>
                  <a:lnTo>
                    <a:pt x="1222" y="114"/>
                  </a:lnTo>
                  <a:lnTo>
                    <a:pt x="1222" y="114"/>
                  </a:lnTo>
                  <a:lnTo>
                    <a:pt x="1217" y="121"/>
                  </a:lnTo>
                  <a:lnTo>
                    <a:pt x="1217" y="121"/>
                  </a:lnTo>
                  <a:lnTo>
                    <a:pt x="1212" y="128"/>
                  </a:lnTo>
                  <a:lnTo>
                    <a:pt x="1212" y="128"/>
                  </a:lnTo>
                  <a:lnTo>
                    <a:pt x="1212" y="128"/>
                  </a:lnTo>
                  <a:lnTo>
                    <a:pt x="1206" y="135"/>
                  </a:lnTo>
                  <a:lnTo>
                    <a:pt x="1206" y="135"/>
                  </a:lnTo>
                  <a:lnTo>
                    <a:pt x="1204" y="137"/>
                  </a:lnTo>
                  <a:lnTo>
                    <a:pt x="1204" y="137"/>
                  </a:lnTo>
                  <a:lnTo>
                    <a:pt x="1199" y="142"/>
                  </a:lnTo>
                  <a:lnTo>
                    <a:pt x="1199" y="142"/>
                  </a:lnTo>
                  <a:lnTo>
                    <a:pt x="1197" y="144"/>
                  </a:lnTo>
                  <a:lnTo>
                    <a:pt x="1197" y="144"/>
                  </a:lnTo>
                  <a:lnTo>
                    <a:pt x="1194" y="148"/>
                  </a:lnTo>
                  <a:lnTo>
                    <a:pt x="1194" y="148"/>
                  </a:lnTo>
                  <a:lnTo>
                    <a:pt x="1190" y="151"/>
                  </a:lnTo>
                  <a:lnTo>
                    <a:pt x="1190" y="151"/>
                  </a:lnTo>
                  <a:lnTo>
                    <a:pt x="1186" y="155"/>
                  </a:lnTo>
                  <a:lnTo>
                    <a:pt x="1186" y="155"/>
                  </a:lnTo>
                  <a:lnTo>
                    <a:pt x="1185" y="157"/>
                  </a:lnTo>
                  <a:lnTo>
                    <a:pt x="1185" y="157"/>
                  </a:lnTo>
                  <a:lnTo>
                    <a:pt x="1179" y="162"/>
                  </a:lnTo>
                  <a:lnTo>
                    <a:pt x="1179" y="162"/>
                  </a:lnTo>
                  <a:lnTo>
                    <a:pt x="1177" y="164"/>
                  </a:lnTo>
                  <a:lnTo>
                    <a:pt x="1177" y="164"/>
                  </a:lnTo>
                  <a:lnTo>
                    <a:pt x="1170" y="171"/>
                  </a:lnTo>
                  <a:lnTo>
                    <a:pt x="1170" y="171"/>
                  </a:lnTo>
                  <a:lnTo>
                    <a:pt x="1158" y="180"/>
                  </a:lnTo>
                  <a:lnTo>
                    <a:pt x="1158" y="180"/>
                  </a:lnTo>
                  <a:lnTo>
                    <a:pt x="1156" y="182"/>
                  </a:lnTo>
                  <a:lnTo>
                    <a:pt x="1156" y="182"/>
                  </a:lnTo>
                  <a:lnTo>
                    <a:pt x="1143" y="191"/>
                  </a:lnTo>
                  <a:lnTo>
                    <a:pt x="1143" y="191"/>
                  </a:lnTo>
                  <a:lnTo>
                    <a:pt x="1143" y="191"/>
                  </a:lnTo>
                  <a:lnTo>
                    <a:pt x="1131" y="200"/>
                  </a:lnTo>
                  <a:lnTo>
                    <a:pt x="1131" y="200"/>
                  </a:lnTo>
                  <a:lnTo>
                    <a:pt x="1129" y="202"/>
                  </a:lnTo>
                  <a:lnTo>
                    <a:pt x="1129" y="202"/>
                  </a:lnTo>
                  <a:lnTo>
                    <a:pt x="1116" y="209"/>
                  </a:lnTo>
                  <a:lnTo>
                    <a:pt x="1116" y="209"/>
                  </a:lnTo>
                  <a:lnTo>
                    <a:pt x="1113" y="211"/>
                  </a:lnTo>
                  <a:lnTo>
                    <a:pt x="1113" y="211"/>
                  </a:lnTo>
                  <a:lnTo>
                    <a:pt x="1102" y="218"/>
                  </a:lnTo>
                  <a:lnTo>
                    <a:pt x="1102" y="218"/>
                  </a:lnTo>
                  <a:lnTo>
                    <a:pt x="1098" y="220"/>
                  </a:lnTo>
                  <a:lnTo>
                    <a:pt x="1098" y="220"/>
                  </a:lnTo>
                  <a:lnTo>
                    <a:pt x="1084" y="227"/>
                  </a:lnTo>
                  <a:lnTo>
                    <a:pt x="1084" y="227"/>
                  </a:lnTo>
                  <a:lnTo>
                    <a:pt x="1082" y="229"/>
                  </a:lnTo>
                  <a:lnTo>
                    <a:pt x="1082" y="229"/>
                  </a:lnTo>
                  <a:lnTo>
                    <a:pt x="1069" y="236"/>
                  </a:lnTo>
                  <a:lnTo>
                    <a:pt x="1069" y="236"/>
                  </a:lnTo>
                  <a:lnTo>
                    <a:pt x="1066" y="238"/>
                  </a:lnTo>
                  <a:lnTo>
                    <a:pt x="1066" y="238"/>
                  </a:lnTo>
                  <a:lnTo>
                    <a:pt x="1051" y="245"/>
                  </a:lnTo>
                  <a:lnTo>
                    <a:pt x="1051" y="245"/>
                  </a:lnTo>
                  <a:lnTo>
                    <a:pt x="1048" y="247"/>
                  </a:lnTo>
                  <a:lnTo>
                    <a:pt x="1048" y="247"/>
                  </a:lnTo>
                  <a:lnTo>
                    <a:pt x="1032" y="252"/>
                  </a:lnTo>
                  <a:lnTo>
                    <a:pt x="1032" y="252"/>
                  </a:lnTo>
                  <a:lnTo>
                    <a:pt x="1032" y="252"/>
                  </a:lnTo>
                  <a:lnTo>
                    <a:pt x="1015" y="259"/>
                  </a:lnTo>
                  <a:lnTo>
                    <a:pt x="1015" y="259"/>
                  </a:lnTo>
                  <a:lnTo>
                    <a:pt x="1012" y="261"/>
                  </a:lnTo>
                  <a:lnTo>
                    <a:pt x="1012" y="261"/>
                  </a:lnTo>
                  <a:lnTo>
                    <a:pt x="996" y="268"/>
                  </a:lnTo>
                  <a:lnTo>
                    <a:pt x="994" y="268"/>
                  </a:lnTo>
                  <a:lnTo>
                    <a:pt x="994" y="268"/>
                  </a:lnTo>
                  <a:lnTo>
                    <a:pt x="978" y="274"/>
                  </a:lnTo>
                  <a:lnTo>
                    <a:pt x="978" y="274"/>
                  </a:lnTo>
                  <a:lnTo>
                    <a:pt x="974" y="276"/>
                  </a:lnTo>
                  <a:lnTo>
                    <a:pt x="974" y="276"/>
                  </a:lnTo>
                  <a:lnTo>
                    <a:pt x="956" y="281"/>
                  </a:lnTo>
                  <a:lnTo>
                    <a:pt x="956" y="281"/>
                  </a:lnTo>
                  <a:lnTo>
                    <a:pt x="952" y="281"/>
                  </a:lnTo>
                  <a:lnTo>
                    <a:pt x="952" y="281"/>
                  </a:lnTo>
                  <a:lnTo>
                    <a:pt x="936" y="286"/>
                  </a:lnTo>
                  <a:lnTo>
                    <a:pt x="936" y="286"/>
                  </a:lnTo>
                  <a:lnTo>
                    <a:pt x="933" y="288"/>
                  </a:lnTo>
                  <a:lnTo>
                    <a:pt x="933" y="288"/>
                  </a:lnTo>
                  <a:lnTo>
                    <a:pt x="915" y="292"/>
                  </a:lnTo>
                  <a:lnTo>
                    <a:pt x="915" y="292"/>
                  </a:lnTo>
                  <a:lnTo>
                    <a:pt x="911" y="294"/>
                  </a:lnTo>
                  <a:lnTo>
                    <a:pt x="911" y="294"/>
                  </a:lnTo>
                  <a:lnTo>
                    <a:pt x="895" y="297"/>
                  </a:lnTo>
                  <a:lnTo>
                    <a:pt x="895" y="297"/>
                  </a:lnTo>
                  <a:lnTo>
                    <a:pt x="891" y="299"/>
                  </a:lnTo>
                  <a:lnTo>
                    <a:pt x="891" y="299"/>
                  </a:lnTo>
                  <a:lnTo>
                    <a:pt x="870" y="303"/>
                  </a:lnTo>
                  <a:lnTo>
                    <a:pt x="870" y="303"/>
                  </a:lnTo>
                  <a:lnTo>
                    <a:pt x="866" y="304"/>
                  </a:lnTo>
                  <a:lnTo>
                    <a:pt x="866" y="304"/>
                  </a:lnTo>
                  <a:lnTo>
                    <a:pt x="844" y="308"/>
                  </a:lnTo>
                  <a:lnTo>
                    <a:pt x="844" y="308"/>
                  </a:lnTo>
                  <a:lnTo>
                    <a:pt x="843" y="310"/>
                  </a:lnTo>
                  <a:lnTo>
                    <a:pt x="843" y="310"/>
                  </a:lnTo>
                  <a:lnTo>
                    <a:pt x="821" y="313"/>
                  </a:lnTo>
                  <a:lnTo>
                    <a:pt x="821" y="313"/>
                  </a:lnTo>
                  <a:lnTo>
                    <a:pt x="819" y="313"/>
                  </a:lnTo>
                  <a:lnTo>
                    <a:pt x="819" y="313"/>
                  </a:lnTo>
                  <a:lnTo>
                    <a:pt x="796" y="317"/>
                  </a:lnTo>
                  <a:lnTo>
                    <a:pt x="796" y="317"/>
                  </a:lnTo>
                  <a:lnTo>
                    <a:pt x="792" y="317"/>
                  </a:lnTo>
                  <a:lnTo>
                    <a:pt x="792" y="317"/>
                  </a:lnTo>
                  <a:lnTo>
                    <a:pt x="778" y="319"/>
                  </a:lnTo>
                  <a:lnTo>
                    <a:pt x="778" y="319"/>
                  </a:lnTo>
                  <a:lnTo>
                    <a:pt x="774" y="319"/>
                  </a:lnTo>
                  <a:lnTo>
                    <a:pt x="774" y="319"/>
                  </a:lnTo>
                  <a:lnTo>
                    <a:pt x="756" y="321"/>
                  </a:lnTo>
                  <a:lnTo>
                    <a:pt x="756" y="321"/>
                  </a:lnTo>
                  <a:lnTo>
                    <a:pt x="751" y="322"/>
                  </a:lnTo>
                  <a:lnTo>
                    <a:pt x="751" y="322"/>
                  </a:lnTo>
                  <a:lnTo>
                    <a:pt x="736" y="322"/>
                  </a:lnTo>
                  <a:lnTo>
                    <a:pt x="736" y="322"/>
                  </a:lnTo>
                  <a:lnTo>
                    <a:pt x="731" y="324"/>
                  </a:lnTo>
                  <a:lnTo>
                    <a:pt x="731" y="324"/>
                  </a:lnTo>
                  <a:lnTo>
                    <a:pt x="717" y="324"/>
                  </a:lnTo>
                  <a:lnTo>
                    <a:pt x="717" y="324"/>
                  </a:lnTo>
                  <a:lnTo>
                    <a:pt x="711" y="324"/>
                  </a:lnTo>
                  <a:lnTo>
                    <a:pt x="711" y="324"/>
                  </a:lnTo>
                  <a:lnTo>
                    <a:pt x="695" y="326"/>
                  </a:lnTo>
                  <a:lnTo>
                    <a:pt x="693" y="326"/>
                  </a:lnTo>
                  <a:lnTo>
                    <a:pt x="693" y="326"/>
                  </a:lnTo>
                  <a:lnTo>
                    <a:pt x="677" y="326"/>
                  </a:lnTo>
                  <a:lnTo>
                    <a:pt x="677" y="326"/>
                  </a:lnTo>
                  <a:lnTo>
                    <a:pt x="672" y="328"/>
                  </a:lnTo>
                  <a:lnTo>
                    <a:pt x="672" y="328"/>
                  </a:lnTo>
                  <a:lnTo>
                    <a:pt x="659" y="328"/>
                  </a:lnTo>
                  <a:lnTo>
                    <a:pt x="659" y="328"/>
                  </a:lnTo>
                  <a:lnTo>
                    <a:pt x="654" y="328"/>
                  </a:lnTo>
                  <a:lnTo>
                    <a:pt x="654" y="328"/>
                  </a:lnTo>
                  <a:lnTo>
                    <a:pt x="641" y="328"/>
                  </a:lnTo>
                  <a:lnTo>
                    <a:pt x="641" y="328"/>
                  </a:lnTo>
                  <a:lnTo>
                    <a:pt x="630" y="328"/>
                  </a:lnTo>
                  <a:lnTo>
                    <a:pt x="630" y="328"/>
                  </a:lnTo>
                  <a:lnTo>
                    <a:pt x="614" y="328"/>
                  </a:lnTo>
                  <a:lnTo>
                    <a:pt x="614" y="328"/>
                  </a:lnTo>
                  <a:lnTo>
                    <a:pt x="609" y="328"/>
                  </a:lnTo>
                  <a:lnTo>
                    <a:pt x="609" y="328"/>
                  </a:lnTo>
                  <a:lnTo>
                    <a:pt x="598" y="328"/>
                  </a:lnTo>
                  <a:lnTo>
                    <a:pt x="598" y="328"/>
                  </a:lnTo>
                  <a:lnTo>
                    <a:pt x="591" y="328"/>
                  </a:lnTo>
                  <a:lnTo>
                    <a:pt x="591" y="328"/>
                  </a:lnTo>
                  <a:lnTo>
                    <a:pt x="582" y="326"/>
                  </a:lnTo>
                  <a:lnTo>
                    <a:pt x="582" y="326"/>
                  </a:lnTo>
                  <a:lnTo>
                    <a:pt x="574" y="326"/>
                  </a:lnTo>
                  <a:lnTo>
                    <a:pt x="574" y="326"/>
                  </a:lnTo>
                  <a:lnTo>
                    <a:pt x="565" y="326"/>
                  </a:lnTo>
                  <a:lnTo>
                    <a:pt x="565" y="326"/>
                  </a:lnTo>
                  <a:lnTo>
                    <a:pt x="562" y="326"/>
                  </a:lnTo>
                  <a:lnTo>
                    <a:pt x="562" y="326"/>
                  </a:lnTo>
                  <a:lnTo>
                    <a:pt x="547" y="324"/>
                  </a:lnTo>
                  <a:lnTo>
                    <a:pt x="547" y="324"/>
                  </a:lnTo>
                  <a:lnTo>
                    <a:pt x="542" y="324"/>
                  </a:lnTo>
                  <a:lnTo>
                    <a:pt x="542" y="324"/>
                  </a:lnTo>
                  <a:lnTo>
                    <a:pt x="531" y="324"/>
                  </a:lnTo>
                  <a:lnTo>
                    <a:pt x="531" y="324"/>
                  </a:lnTo>
                  <a:lnTo>
                    <a:pt x="524" y="322"/>
                  </a:lnTo>
                  <a:lnTo>
                    <a:pt x="524" y="322"/>
                  </a:lnTo>
                  <a:lnTo>
                    <a:pt x="513" y="322"/>
                  </a:lnTo>
                  <a:lnTo>
                    <a:pt x="513" y="322"/>
                  </a:lnTo>
                  <a:lnTo>
                    <a:pt x="508" y="321"/>
                  </a:lnTo>
                  <a:lnTo>
                    <a:pt x="508" y="321"/>
                  </a:lnTo>
                  <a:lnTo>
                    <a:pt x="497" y="321"/>
                  </a:lnTo>
                  <a:lnTo>
                    <a:pt x="497" y="321"/>
                  </a:lnTo>
                  <a:lnTo>
                    <a:pt x="490" y="319"/>
                  </a:lnTo>
                  <a:lnTo>
                    <a:pt x="490" y="319"/>
                  </a:lnTo>
                  <a:lnTo>
                    <a:pt x="474" y="317"/>
                  </a:lnTo>
                  <a:lnTo>
                    <a:pt x="472" y="317"/>
                  </a:lnTo>
                  <a:lnTo>
                    <a:pt x="472" y="317"/>
                  </a:lnTo>
                  <a:lnTo>
                    <a:pt x="456" y="315"/>
                  </a:lnTo>
                  <a:lnTo>
                    <a:pt x="456" y="315"/>
                  </a:lnTo>
                  <a:lnTo>
                    <a:pt x="450" y="313"/>
                  </a:lnTo>
                  <a:lnTo>
                    <a:pt x="450" y="313"/>
                  </a:lnTo>
                  <a:lnTo>
                    <a:pt x="438" y="312"/>
                  </a:lnTo>
                  <a:lnTo>
                    <a:pt x="438" y="312"/>
                  </a:lnTo>
                  <a:lnTo>
                    <a:pt x="432" y="312"/>
                  </a:lnTo>
                  <a:lnTo>
                    <a:pt x="432" y="312"/>
                  </a:lnTo>
                  <a:lnTo>
                    <a:pt x="420" y="310"/>
                  </a:lnTo>
                  <a:lnTo>
                    <a:pt x="420" y="310"/>
                  </a:lnTo>
                  <a:lnTo>
                    <a:pt x="414" y="308"/>
                  </a:lnTo>
                  <a:lnTo>
                    <a:pt x="414" y="308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391" y="303"/>
                  </a:lnTo>
                  <a:lnTo>
                    <a:pt x="391" y="303"/>
                  </a:lnTo>
                  <a:lnTo>
                    <a:pt x="371" y="299"/>
                  </a:lnTo>
                  <a:lnTo>
                    <a:pt x="371" y="299"/>
                  </a:lnTo>
                  <a:lnTo>
                    <a:pt x="371" y="299"/>
                  </a:lnTo>
                  <a:lnTo>
                    <a:pt x="351" y="294"/>
                  </a:lnTo>
                  <a:lnTo>
                    <a:pt x="351" y="294"/>
                  </a:lnTo>
                  <a:lnTo>
                    <a:pt x="348" y="294"/>
                  </a:lnTo>
                  <a:lnTo>
                    <a:pt x="348" y="294"/>
                  </a:lnTo>
                  <a:lnTo>
                    <a:pt x="328" y="288"/>
                  </a:lnTo>
                  <a:lnTo>
                    <a:pt x="328" y="288"/>
                  </a:lnTo>
                  <a:lnTo>
                    <a:pt x="326" y="286"/>
                  </a:lnTo>
                  <a:lnTo>
                    <a:pt x="326" y="286"/>
                  </a:lnTo>
                  <a:lnTo>
                    <a:pt x="312" y="283"/>
                  </a:lnTo>
                  <a:lnTo>
                    <a:pt x="312" y="283"/>
                  </a:lnTo>
                  <a:lnTo>
                    <a:pt x="308" y="281"/>
                  </a:lnTo>
                  <a:lnTo>
                    <a:pt x="308" y="281"/>
                  </a:lnTo>
                  <a:lnTo>
                    <a:pt x="294" y="277"/>
                  </a:lnTo>
                  <a:lnTo>
                    <a:pt x="294" y="277"/>
                  </a:lnTo>
                  <a:lnTo>
                    <a:pt x="292" y="277"/>
                  </a:lnTo>
                  <a:lnTo>
                    <a:pt x="292" y="277"/>
                  </a:lnTo>
                  <a:lnTo>
                    <a:pt x="276" y="272"/>
                  </a:lnTo>
                  <a:lnTo>
                    <a:pt x="276" y="272"/>
                  </a:lnTo>
                  <a:lnTo>
                    <a:pt x="272" y="270"/>
                  </a:lnTo>
                  <a:lnTo>
                    <a:pt x="272" y="270"/>
                  </a:lnTo>
                  <a:lnTo>
                    <a:pt x="259" y="265"/>
                  </a:lnTo>
                  <a:lnTo>
                    <a:pt x="259" y="265"/>
                  </a:lnTo>
                  <a:lnTo>
                    <a:pt x="256" y="263"/>
                  </a:lnTo>
                  <a:lnTo>
                    <a:pt x="256" y="263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27" y="252"/>
                  </a:lnTo>
                  <a:lnTo>
                    <a:pt x="227" y="252"/>
                  </a:lnTo>
                  <a:lnTo>
                    <a:pt x="223" y="250"/>
                  </a:lnTo>
                  <a:lnTo>
                    <a:pt x="223" y="250"/>
                  </a:lnTo>
                  <a:lnTo>
                    <a:pt x="213" y="245"/>
                  </a:lnTo>
                  <a:lnTo>
                    <a:pt x="213" y="245"/>
                  </a:lnTo>
                  <a:lnTo>
                    <a:pt x="209" y="243"/>
                  </a:lnTo>
                  <a:lnTo>
                    <a:pt x="209" y="243"/>
                  </a:lnTo>
                  <a:lnTo>
                    <a:pt x="195" y="238"/>
                  </a:lnTo>
                  <a:lnTo>
                    <a:pt x="195" y="238"/>
                  </a:lnTo>
                  <a:lnTo>
                    <a:pt x="193" y="236"/>
                  </a:lnTo>
                  <a:lnTo>
                    <a:pt x="193" y="236"/>
                  </a:lnTo>
                  <a:lnTo>
                    <a:pt x="182" y="231"/>
                  </a:lnTo>
                  <a:lnTo>
                    <a:pt x="182" y="231"/>
                  </a:lnTo>
                  <a:lnTo>
                    <a:pt x="177" y="229"/>
                  </a:lnTo>
                  <a:lnTo>
                    <a:pt x="177" y="229"/>
                  </a:lnTo>
                  <a:lnTo>
                    <a:pt x="168" y="223"/>
                  </a:lnTo>
                  <a:lnTo>
                    <a:pt x="168" y="223"/>
                  </a:lnTo>
                  <a:lnTo>
                    <a:pt x="164" y="222"/>
                  </a:lnTo>
                  <a:lnTo>
                    <a:pt x="164" y="222"/>
                  </a:lnTo>
                  <a:lnTo>
                    <a:pt x="153" y="214"/>
                  </a:lnTo>
                  <a:lnTo>
                    <a:pt x="153" y="214"/>
                  </a:lnTo>
                  <a:lnTo>
                    <a:pt x="150" y="213"/>
                  </a:lnTo>
                  <a:lnTo>
                    <a:pt x="150" y="213"/>
                  </a:lnTo>
                  <a:lnTo>
                    <a:pt x="141" y="207"/>
                  </a:lnTo>
                  <a:lnTo>
                    <a:pt x="141" y="207"/>
                  </a:lnTo>
                  <a:lnTo>
                    <a:pt x="137" y="204"/>
                  </a:lnTo>
                  <a:lnTo>
                    <a:pt x="137" y="204"/>
                  </a:lnTo>
                  <a:lnTo>
                    <a:pt x="126" y="196"/>
                  </a:lnTo>
                  <a:lnTo>
                    <a:pt x="126" y="196"/>
                  </a:lnTo>
                  <a:lnTo>
                    <a:pt x="126" y="196"/>
                  </a:lnTo>
                  <a:lnTo>
                    <a:pt x="114" y="189"/>
                  </a:lnTo>
                  <a:lnTo>
                    <a:pt x="114" y="189"/>
                  </a:lnTo>
                  <a:lnTo>
                    <a:pt x="112" y="187"/>
                  </a:lnTo>
                  <a:lnTo>
                    <a:pt x="112" y="187"/>
                  </a:lnTo>
                  <a:lnTo>
                    <a:pt x="103" y="180"/>
                  </a:lnTo>
                  <a:lnTo>
                    <a:pt x="103" y="180"/>
                  </a:lnTo>
                  <a:lnTo>
                    <a:pt x="101" y="178"/>
                  </a:lnTo>
                  <a:lnTo>
                    <a:pt x="101" y="178"/>
                  </a:lnTo>
                  <a:lnTo>
                    <a:pt x="90" y="169"/>
                  </a:lnTo>
                  <a:lnTo>
                    <a:pt x="90" y="169"/>
                  </a:lnTo>
                  <a:lnTo>
                    <a:pt x="90" y="169"/>
                  </a:lnTo>
                  <a:lnTo>
                    <a:pt x="81" y="162"/>
                  </a:lnTo>
                  <a:lnTo>
                    <a:pt x="81" y="162"/>
                  </a:lnTo>
                  <a:lnTo>
                    <a:pt x="79" y="159"/>
                  </a:lnTo>
                  <a:lnTo>
                    <a:pt x="79" y="159"/>
                  </a:lnTo>
                  <a:lnTo>
                    <a:pt x="72" y="153"/>
                  </a:lnTo>
                  <a:lnTo>
                    <a:pt x="72" y="153"/>
                  </a:lnTo>
                  <a:lnTo>
                    <a:pt x="70" y="151"/>
                  </a:lnTo>
                  <a:lnTo>
                    <a:pt x="70" y="151"/>
                  </a:lnTo>
                  <a:lnTo>
                    <a:pt x="61" y="142"/>
                  </a:lnTo>
                  <a:lnTo>
                    <a:pt x="61" y="142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4" y="133"/>
                  </a:lnTo>
                  <a:lnTo>
                    <a:pt x="54" y="133"/>
                  </a:lnTo>
                  <a:lnTo>
                    <a:pt x="51" y="130"/>
                  </a:lnTo>
                  <a:lnTo>
                    <a:pt x="51" y="130"/>
                  </a:lnTo>
                  <a:lnTo>
                    <a:pt x="45" y="123"/>
                  </a:lnTo>
                  <a:lnTo>
                    <a:pt x="43" y="121"/>
                  </a:lnTo>
                  <a:lnTo>
                    <a:pt x="43" y="121"/>
                  </a:lnTo>
                  <a:lnTo>
                    <a:pt x="38" y="112"/>
                  </a:lnTo>
                  <a:lnTo>
                    <a:pt x="38" y="112"/>
                  </a:lnTo>
                  <a:lnTo>
                    <a:pt x="36" y="110"/>
                  </a:lnTo>
                  <a:lnTo>
                    <a:pt x="36" y="110"/>
                  </a:lnTo>
                  <a:lnTo>
                    <a:pt x="31" y="103"/>
                  </a:lnTo>
                  <a:lnTo>
                    <a:pt x="31" y="103"/>
                  </a:lnTo>
                  <a:lnTo>
                    <a:pt x="29" y="99"/>
                  </a:lnTo>
                  <a:lnTo>
                    <a:pt x="29" y="99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18" y="81"/>
                  </a:lnTo>
                  <a:lnTo>
                    <a:pt x="18" y="81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3" y="69"/>
                  </a:lnTo>
                  <a:lnTo>
                    <a:pt x="13" y="6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9" y="56"/>
                  </a:lnTo>
                  <a:lnTo>
                    <a:pt x="9" y="56"/>
                  </a:lnTo>
                  <a:lnTo>
                    <a:pt x="6" y="49"/>
                  </a:lnTo>
                  <a:lnTo>
                    <a:pt x="6" y="49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36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2" y="117"/>
                  </a:lnTo>
                  <a:lnTo>
                    <a:pt x="2" y="117"/>
                  </a:lnTo>
                  <a:lnTo>
                    <a:pt x="2" y="121"/>
                  </a:lnTo>
                  <a:lnTo>
                    <a:pt x="2" y="121"/>
                  </a:lnTo>
                  <a:lnTo>
                    <a:pt x="4" y="130"/>
                  </a:lnTo>
                  <a:lnTo>
                    <a:pt x="4" y="132"/>
                  </a:lnTo>
                  <a:lnTo>
                    <a:pt x="4" y="132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4"/>
                  </a:lnTo>
                  <a:lnTo>
                    <a:pt x="6" y="144"/>
                  </a:lnTo>
                  <a:lnTo>
                    <a:pt x="9" y="151"/>
                  </a:lnTo>
                  <a:lnTo>
                    <a:pt x="9" y="151"/>
                  </a:lnTo>
                  <a:lnTo>
                    <a:pt x="9" y="153"/>
                  </a:lnTo>
                  <a:lnTo>
                    <a:pt x="9" y="153"/>
                  </a:lnTo>
                  <a:lnTo>
                    <a:pt x="13" y="164"/>
                  </a:lnTo>
                  <a:lnTo>
                    <a:pt x="13" y="164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8" y="177"/>
                  </a:lnTo>
                  <a:lnTo>
                    <a:pt x="18" y="177"/>
                  </a:lnTo>
                  <a:lnTo>
                    <a:pt x="24" y="186"/>
                  </a:lnTo>
                  <a:lnTo>
                    <a:pt x="24" y="186"/>
                  </a:lnTo>
                  <a:lnTo>
                    <a:pt x="24" y="186"/>
                  </a:lnTo>
                  <a:lnTo>
                    <a:pt x="29" y="195"/>
                  </a:lnTo>
                  <a:lnTo>
                    <a:pt x="29" y="195"/>
                  </a:lnTo>
                  <a:lnTo>
                    <a:pt x="31" y="198"/>
                  </a:lnTo>
                  <a:lnTo>
                    <a:pt x="31" y="198"/>
                  </a:lnTo>
                  <a:lnTo>
                    <a:pt x="36" y="205"/>
                  </a:lnTo>
                  <a:lnTo>
                    <a:pt x="36" y="205"/>
                  </a:lnTo>
                  <a:lnTo>
                    <a:pt x="38" y="207"/>
                  </a:lnTo>
                  <a:lnTo>
                    <a:pt x="38" y="207"/>
                  </a:lnTo>
                  <a:lnTo>
                    <a:pt x="43" y="216"/>
                  </a:lnTo>
                  <a:lnTo>
                    <a:pt x="45" y="218"/>
                  </a:lnTo>
                  <a:lnTo>
                    <a:pt x="45" y="218"/>
                  </a:lnTo>
                  <a:lnTo>
                    <a:pt x="51" y="225"/>
                  </a:lnTo>
                  <a:lnTo>
                    <a:pt x="51" y="225"/>
                  </a:lnTo>
                  <a:lnTo>
                    <a:pt x="54" y="229"/>
                  </a:lnTo>
                  <a:lnTo>
                    <a:pt x="54" y="229"/>
                  </a:lnTo>
                  <a:lnTo>
                    <a:pt x="60" y="234"/>
                  </a:lnTo>
                  <a:lnTo>
                    <a:pt x="60" y="234"/>
                  </a:lnTo>
                  <a:lnTo>
                    <a:pt x="61" y="238"/>
                  </a:lnTo>
                  <a:lnTo>
                    <a:pt x="61" y="238"/>
                  </a:lnTo>
                  <a:lnTo>
                    <a:pt x="70" y="245"/>
                  </a:lnTo>
                  <a:lnTo>
                    <a:pt x="72" y="247"/>
                  </a:lnTo>
                  <a:lnTo>
                    <a:pt x="72" y="247"/>
                  </a:lnTo>
                  <a:lnTo>
                    <a:pt x="79" y="254"/>
                  </a:lnTo>
                  <a:lnTo>
                    <a:pt x="79" y="254"/>
                  </a:lnTo>
                  <a:lnTo>
                    <a:pt x="81" y="258"/>
                  </a:lnTo>
                  <a:lnTo>
                    <a:pt x="81" y="258"/>
                  </a:lnTo>
                  <a:lnTo>
                    <a:pt x="90" y="265"/>
                  </a:lnTo>
                  <a:lnTo>
                    <a:pt x="90" y="265"/>
                  </a:lnTo>
                  <a:lnTo>
                    <a:pt x="90" y="265"/>
                  </a:lnTo>
                  <a:lnTo>
                    <a:pt x="101" y="274"/>
                  </a:lnTo>
                  <a:lnTo>
                    <a:pt x="101" y="274"/>
                  </a:lnTo>
                  <a:lnTo>
                    <a:pt x="103" y="276"/>
                  </a:lnTo>
                  <a:lnTo>
                    <a:pt x="103" y="276"/>
                  </a:lnTo>
                  <a:lnTo>
                    <a:pt x="112" y="281"/>
                  </a:lnTo>
                  <a:lnTo>
                    <a:pt x="112" y="281"/>
                  </a:lnTo>
                  <a:lnTo>
                    <a:pt x="114" y="285"/>
                  </a:lnTo>
                  <a:lnTo>
                    <a:pt x="114" y="285"/>
                  </a:lnTo>
                  <a:lnTo>
                    <a:pt x="126" y="292"/>
                  </a:lnTo>
                  <a:lnTo>
                    <a:pt x="126" y="292"/>
                  </a:lnTo>
                  <a:lnTo>
                    <a:pt x="126" y="292"/>
                  </a:lnTo>
                  <a:lnTo>
                    <a:pt x="137" y="299"/>
                  </a:lnTo>
                  <a:lnTo>
                    <a:pt x="137" y="299"/>
                  </a:lnTo>
                  <a:lnTo>
                    <a:pt x="141" y="301"/>
                  </a:lnTo>
                  <a:lnTo>
                    <a:pt x="141" y="301"/>
                  </a:lnTo>
                  <a:lnTo>
                    <a:pt x="150" y="308"/>
                  </a:lnTo>
                  <a:lnTo>
                    <a:pt x="150" y="308"/>
                  </a:lnTo>
                  <a:lnTo>
                    <a:pt x="151" y="310"/>
                  </a:lnTo>
                  <a:lnTo>
                    <a:pt x="151" y="310"/>
                  </a:lnTo>
                  <a:lnTo>
                    <a:pt x="164" y="317"/>
                  </a:lnTo>
                  <a:lnTo>
                    <a:pt x="164" y="317"/>
                  </a:lnTo>
                  <a:lnTo>
                    <a:pt x="168" y="317"/>
                  </a:lnTo>
                  <a:lnTo>
                    <a:pt x="168" y="317"/>
                  </a:lnTo>
                  <a:lnTo>
                    <a:pt x="177" y="324"/>
                  </a:lnTo>
                  <a:lnTo>
                    <a:pt x="177" y="324"/>
                  </a:lnTo>
                  <a:lnTo>
                    <a:pt x="182" y="326"/>
                  </a:lnTo>
                  <a:lnTo>
                    <a:pt x="182" y="326"/>
                  </a:lnTo>
                  <a:lnTo>
                    <a:pt x="193" y="331"/>
                  </a:lnTo>
                  <a:lnTo>
                    <a:pt x="193" y="331"/>
                  </a:lnTo>
                  <a:lnTo>
                    <a:pt x="195" y="333"/>
                  </a:lnTo>
                  <a:lnTo>
                    <a:pt x="195" y="333"/>
                  </a:lnTo>
                  <a:lnTo>
                    <a:pt x="209" y="339"/>
                  </a:lnTo>
                  <a:lnTo>
                    <a:pt x="209" y="339"/>
                  </a:lnTo>
                  <a:lnTo>
                    <a:pt x="211" y="340"/>
                  </a:lnTo>
                  <a:lnTo>
                    <a:pt x="211" y="340"/>
                  </a:lnTo>
                  <a:lnTo>
                    <a:pt x="223" y="346"/>
                  </a:lnTo>
                  <a:lnTo>
                    <a:pt x="223" y="346"/>
                  </a:lnTo>
                  <a:lnTo>
                    <a:pt x="227" y="348"/>
                  </a:lnTo>
                  <a:lnTo>
                    <a:pt x="227" y="348"/>
                  </a:lnTo>
                  <a:lnTo>
                    <a:pt x="241" y="353"/>
                  </a:lnTo>
                  <a:lnTo>
                    <a:pt x="241" y="353"/>
                  </a:lnTo>
                  <a:lnTo>
                    <a:pt x="241" y="353"/>
                  </a:lnTo>
                  <a:lnTo>
                    <a:pt x="256" y="358"/>
                  </a:lnTo>
                  <a:lnTo>
                    <a:pt x="256" y="358"/>
                  </a:lnTo>
                  <a:lnTo>
                    <a:pt x="259" y="360"/>
                  </a:lnTo>
                  <a:lnTo>
                    <a:pt x="259" y="360"/>
                  </a:lnTo>
                  <a:lnTo>
                    <a:pt x="272" y="366"/>
                  </a:lnTo>
                  <a:lnTo>
                    <a:pt x="272" y="366"/>
                  </a:lnTo>
                  <a:lnTo>
                    <a:pt x="276" y="366"/>
                  </a:lnTo>
                  <a:lnTo>
                    <a:pt x="276" y="366"/>
                  </a:lnTo>
                  <a:lnTo>
                    <a:pt x="292" y="371"/>
                  </a:lnTo>
                  <a:lnTo>
                    <a:pt x="292" y="371"/>
                  </a:lnTo>
                  <a:lnTo>
                    <a:pt x="294" y="373"/>
                  </a:lnTo>
                  <a:lnTo>
                    <a:pt x="294" y="373"/>
                  </a:lnTo>
                  <a:lnTo>
                    <a:pt x="308" y="376"/>
                  </a:lnTo>
                  <a:lnTo>
                    <a:pt x="308" y="376"/>
                  </a:lnTo>
                  <a:lnTo>
                    <a:pt x="312" y="378"/>
                  </a:lnTo>
                  <a:lnTo>
                    <a:pt x="312" y="378"/>
                  </a:lnTo>
                  <a:lnTo>
                    <a:pt x="324" y="382"/>
                  </a:lnTo>
                  <a:lnTo>
                    <a:pt x="324" y="382"/>
                  </a:lnTo>
                  <a:lnTo>
                    <a:pt x="328" y="384"/>
                  </a:lnTo>
                  <a:lnTo>
                    <a:pt x="328" y="384"/>
                  </a:lnTo>
                  <a:lnTo>
                    <a:pt x="328" y="384"/>
                  </a:lnTo>
                  <a:lnTo>
                    <a:pt x="348" y="389"/>
                  </a:lnTo>
                  <a:lnTo>
                    <a:pt x="348" y="389"/>
                  </a:lnTo>
                  <a:lnTo>
                    <a:pt x="351" y="389"/>
                  </a:lnTo>
                  <a:lnTo>
                    <a:pt x="351" y="389"/>
                  </a:lnTo>
                  <a:lnTo>
                    <a:pt x="371" y="394"/>
                  </a:lnTo>
                  <a:lnTo>
                    <a:pt x="371" y="394"/>
                  </a:lnTo>
                  <a:lnTo>
                    <a:pt x="371" y="394"/>
                  </a:lnTo>
                  <a:lnTo>
                    <a:pt x="391" y="398"/>
                  </a:lnTo>
                  <a:lnTo>
                    <a:pt x="391" y="398"/>
                  </a:lnTo>
                  <a:lnTo>
                    <a:pt x="394" y="400"/>
                  </a:lnTo>
                  <a:lnTo>
                    <a:pt x="394" y="400"/>
                  </a:lnTo>
                  <a:lnTo>
                    <a:pt x="414" y="403"/>
                  </a:lnTo>
                  <a:lnTo>
                    <a:pt x="416" y="403"/>
                  </a:lnTo>
                  <a:lnTo>
                    <a:pt x="416" y="403"/>
                  </a:lnTo>
                  <a:lnTo>
                    <a:pt x="418" y="403"/>
                  </a:lnTo>
                  <a:lnTo>
                    <a:pt x="418" y="403"/>
                  </a:lnTo>
                  <a:lnTo>
                    <a:pt x="432" y="407"/>
                  </a:lnTo>
                  <a:lnTo>
                    <a:pt x="432" y="407"/>
                  </a:lnTo>
                  <a:lnTo>
                    <a:pt x="438" y="407"/>
                  </a:lnTo>
                  <a:lnTo>
                    <a:pt x="438" y="407"/>
                  </a:lnTo>
                  <a:lnTo>
                    <a:pt x="450" y="409"/>
                  </a:lnTo>
                  <a:lnTo>
                    <a:pt x="450" y="409"/>
                  </a:lnTo>
                  <a:lnTo>
                    <a:pt x="456" y="411"/>
                  </a:lnTo>
                  <a:lnTo>
                    <a:pt x="456" y="411"/>
                  </a:lnTo>
                  <a:lnTo>
                    <a:pt x="490" y="414"/>
                  </a:lnTo>
                  <a:lnTo>
                    <a:pt x="492" y="416"/>
                  </a:lnTo>
                  <a:lnTo>
                    <a:pt x="492" y="416"/>
                  </a:lnTo>
                  <a:lnTo>
                    <a:pt x="497" y="416"/>
                  </a:lnTo>
                  <a:lnTo>
                    <a:pt x="497" y="416"/>
                  </a:lnTo>
                  <a:lnTo>
                    <a:pt x="508" y="416"/>
                  </a:lnTo>
                  <a:lnTo>
                    <a:pt x="508" y="416"/>
                  </a:lnTo>
                  <a:lnTo>
                    <a:pt x="513" y="418"/>
                  </a:lnTo>
                  <a:lnTo>
                    <a:pt x="513" y="418"/>
                  </a:lnTo>
                  <a:lnTo>
                    <a:pt x="524" y="418"/>
                  </a:lnTo>
                  <a:lnTo>
                    <a:pt x="524" y="418"/>
                  </a:lnTo>
                  <a:lnTo>
                    <a:pt x="531" y="420"/>
                  </a:lnTo>
                  <a:lnTo>
                    <a:pt x="531" y="420"/>
                  </a:lnTo>
                  <a:lnTo>
                    <a:pt x="542" y="420"/>
                  </a:lnTo>
                  <a:lnTo>
                    <a:pt x="542" y="420"/>
                  </a:lnTo>
                  <a:lnTo>
                    <a:pt x="547" y="420"/>
                  </a:lnTo>
                  <a:lnTo>
                    <a:pt x="547" y="420"/>
                  </a:lnTo>
                  <a:lnTo>
                    <a:pt x="562" y="421"/>
                  </a:lnTo>
                  <a:lnTo>
                    <a:pt x="562" y="421"/>
                  </a:lnTo>
                  <a:lnTo>
                    <a:pt x="565" y="421"/>
                  </a:lnTo>
                  <a:lnTo>
                    <a:pt x="565" y="421"/>
                  </a:lnTo>
                  <a:lnTo>
                    <a:pt x="565" y="421"/>
                  </a:lnTo>
                  <a:lnTo>
                    <a:pt x="576" y="421"/>
                  </a:lnTo>
                  <a:lnTo>
                    <a:pt x="576" y="421"/>
                  </a:lnTo>
                  <a:lnTo>
                    <a:pt x="582" y="421"/>
                  </a:lnTo>
                  <a:lnTo>
                    <a:pt x="582" y="421"/>
                  </a:lnTo>
                  <a:lnTo>
                    <a:pt x="592" y="423"/>
                  </a:lnTo>
                  <a:lnTo>
                    <a:pt x="592" y="423"/>
                  </a:lnTo>
                  <a:lnTo>
                    <a:pt x="598" y="423"/>
                  </a:lnTo>
                  <a:lnTo>
                    <a:pt x="598" y="423"/>
                  </a:lnTo>
                  <a:lnTo>
                    <a:pt x="610" y="423"/>
                  </a:lnTo>
                  <a:lnTo>
                    <a:pt x="610" y="423"/>
                  </a:lnTo>
                  <a:lnTo>
                    <a:pt x="614" y="423"/>
                  </a:lnTo>
                  <a:lnTo>
                    <a:pt x="614" y="423"/>
                  </a:lnTo>
                  <a:lnTo>
                    <a:pt x="630" y="423"/>
                  </a:lnTo>
                  <a:lnTo>
                    <a:pt x="630" y="423"/>
                  </a:lnTo>
                  <a:lnTo>
                    <a:pt x="637" y="423"/>
                  </a:lnTo>
                  <a:lnTo>
                    <a:pt x="637" y="423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54" y="423"/>
                  </a:lnTo>
                  <a:lnTo>
                    <a:pt x="654" y="423"/>
                  </a:lnTo>
                  <a:lnTo>
                    <a:pt x="659" y="423"/>
                  </a:lnTo>
                  <a:lnTo>
                    <a:pt x="659" y="423"/>
                  </a:lnTo>
                  <a:lnTo>
                    <a:pt x="672" y="421"/>
                  </a:lnTo>
                  <a:lnTo>
                    <a:pt x="672" y="421"/>
                  </a:lnTo>
                  <a:lnTo>
                    <a:pt x="677" y="421"/>
                  </a:lnTo>
                  <a:lnTo>
                    <a:pt x="677" y="421"/>
                  </a:lnTo>
                  <a:lnTo>
                    <a:pt x="713" y="420"/>
                  </a:lnTo>
                  <a:lnTo>
                    <a:pt x="713" y="420"/>
                  </a:lnTo>
                  <a:lnTo>
                    <a:pt x="713" y="420"/>
                  </a:lnTo>
                  <a:lnTo>
                    <a:pt x="717" y="420"/>
                  </a:lnTo>
                  <a:lnTo>
                    <a:pt x="717" y="420"/>
                  </a:lnTo>
                  <a:lnTo>
                    <a:pt x="731" y="420"/>
                  </a:lnTo>
                  <a:lnTo>
                    <a:pt x="731" y="420"/>
                  </a:lnTo>
                  <a:lnTo>
                    <a:pt x="736" y="418"/>
                  </a:lnTo>
                  <a:lnTo>
                    <a:pt x="736" y="418"/>
                  </a:lnTo>
                  <a:lnTo>
                    <a:pt x="751" y="418"/>
                  </a:lnTo>
                  <a:lnTo>
                    <a:pt x="751" y="418"/>
                  </a:lnTo>
                  <a:lnTo>
                    <a:pt x="756" y="416"/>
                  </a:lnTo>
                  <a:lnTo>
                    <a:pt x="756" y="416"/>
                  </a:lnTo>
                  <a:lnTo>
                    <a:pt x="774" y="414"/>
                  </a:lnTo>
                  <a:lnTo>
                    <a:pt x="774" y="414"/>
                  </a:lnTo>
                  <a:lnTo>
                    <a:pt x="776" y="414"/>
                  </a:lnTo>
                  <a:lnTo>
                    <a:pt x="776" y="414"/>
                  </a:lnTo>
                  <a:lnTo>
                    <a:pt x="792" y="412"/>
                  </a:lnTo>
                  <a:lnTo>
                    <a:pt x="792" y="412"/>
                  </a:lnTo>
                  <a:lnTo>
                    <a:pt x="794" y="412"/>
                  </a:lnTo>
                  <a:lnTo>
                    <a:pt x="794" y="412"/>
                  </a:lnTo>
                  <a:lnTo>
                    <a:pt x="796" y="412"/>
                  </a:lnTo>
                  <a:lnTo>
                    <a:pt x="796" y="412"/>
                  </a:lnTo>
                  <a:lnTo>
                    <a:pt x="819" y="409"/>
                  </a:lnTo>
                  <a:lnTo>
                    <a:pt x="821" y="407"/>
                  </a:lnTo>
                  <a:lnTo>
                    <a:pt x="821" y="407"/>
                  </a:lnTo>
                  <a:lnTo>
                    <a:pt x="843" y="403"/>
                  </a:lnTo>
                  <a:lnTo>
                    <a:pt x="843" y="403"/>
                  </a:lnTo>
                  <a:lnTo>
                    <a:pt x="844" y="403"/>
                  </a:lnTo>
                  <a:lnTo>
                    <a:pt x="844" y="403"/>
                  </a:lnTo>
                  <a:lnTo>
                    <a:pt x="866" y="400"/>
                  </a:lnTo>
                  <a:lnTo>
                    <a:pt x="866" y="400"/>
                  </a:lnTo>
                  <a:lnTo>
                    <a:pt x="870" y="398"/>
                  </a:lnTo>
                  <a:lnTo>
                    <a:pt x="870" y="398"/>
                  </a:lnTo>
                  <a:lnTo>
                    <a:pt x="891" y="394"/>
                  </a:lnTo>
                  <a:lnTo>
                    <a:pt x="891" y="394"/>
                  </a:lnTo>
                  <a:lnTo>
                    <a:pt x="891" y="394"/>
                  </a:lnTo>
                  <a:lnTo>
                    <a:pt x="895" y="393"/>
                  </a:lnTo>
                  <a:lnTo>
                    <a:pt x="895" y="393"/>
                  </a:lnTo>
                  <a:lnTo>
                    <a:pt x="911" y="389"/>
                  </a:lnTo>
                  <a:lnTo>
                    <a:pt x="911" y="389"/>
                  </a:lnTo>
                  <a:lnTo>
                    <a:pt x="915" y="387"/>
                  </a:lnTo>
                  <a:lnTo>
                    <a:pt x="915" y="387"/>
                  </a:lnTo>
                  <a:lnTo>
                    <a:pt x="933" y="384"/>
                  </a:lnTo>
                  <a:lnTo>
                    <a:pt x="933" y="384"/>
                  </a:lnTo>
                  <a:lnTo>
                    <a:pt x="936" y="382"/>
                  </a:lnTo>
                  <a:lnTo>
                    <a:pt x="936" y="382"/>
                  </a:lnTo>
                  <a:lnTo>
                    <a:pt x="952" y="376"/>
                  </a:lnTo>
                  <a:lnTo>
                    <a:pt x="952" y="376"/>
                  </a:lnTo>
                  <a:lnTo>
                    <a:pt x="956" y="376"/>
                  </a:lnTo>
                  <a:lnTo>
                    <a:pt x="956" y="376"/>
                  </a:lnTo>
                  <a:lnTo>
                    <a:pt x="974" y="371"/>
                  </a:lnTo>
                  <a:lnTo>
                    <a:pt x="974" y="371"/>
                  </a:lnTo>
                  <a:lnTo>
                    <a:pt x="978" y="369"/>
                  </a:lnTo>
                  <a:lnTo>
                    <a:pt x="978" y="369"/>
                  </a:lnTo>
                  <a:lnTo>
                    <a:pt x="994" y="364"/>
                  </a:lnTo>
                  <a:lnTo>
                    <a:pt x="996" y="362"/>
                  </a:lnTo>
                  <a:lnTo>
                    <a:pt x="996" y="362"/>
                  </a:lnTo>
                  <a:lnTo>
                    <a:pt x="1012" y="357"/>
                  </a:lnTo>
                  <a:lnTo>
                    <a:pt x="1012" y="357"/>
                  </a:lnTo>
                  <a:lnTo>
                    <a:pt x="1015" y="355"/>
                  </a:lnTo>
                  <a:lnTo>
                    <a:pt x="1015" y="355"/>
                  </a:lnTo>
                  <a:lnTo>
                    <a:pt x="1032" y="348"/>
                  </a:lnTo>
                  <a:lnTo>
                    <a:pt x="1032" y="348"/>
                  </a:lnTo>
                  <a:lnTo>
                    <a:pt x="1032" y="348"/>
                  </a:lnTo>
                  <a:lnTo>
                    <a:pt x="1048" y="340"/>
                  </a:lnTo>
                  <a:lnTo>
                    <a:pt x="1048" y="340"/>
                  </a:lnTo>
                  <a:lnTo>
                    <a:pt x="1051" y="340"/>
                  </a:lnTo>
                  <a:lnTo>
                    <a:pt x="1051" y="340"/>
                  </a:lnTo>
                  <a:lnTo>
                    <a:pt x="1066" y="331"/>
                  </a:lnTo>
                  <a:lnTo>
                    <a:pt x="1066" y="331"/>
                  </a:lnTo>
                  <a:lnTo>
                    <a:pt x="1068" y="331"/>
                  </a:lnTo>
                  <a:lnTo>
                    <a:pt x="1068" y="331"/>
                  </a:lnTo>
                  <a:lnTo>
                    <a:pt x="1082" y="324"/>
                  </a:lnTo>
                  <a:lnTo>
                    <a:pt x="1082" y="324"/>
                  </a:lnTo>
                  <a:lnTo>
                    <a:pt x="1084" y="322"/>
                  </a:lnTo>
                  <a:lnTo>
                    <a:pt x="1084" y="322"/>
                  </a:lnTo>
                  <a:lnTo>
                    <a:pt x="1098" y="315"/>
                  </a:lnTo>
                  <a:lnTo>
                    <a:pt x="1098" y="315"/>
                  </a:lnTo>
                  <a:lnTo>
                    <a:pt x="1102" y="313"/>
                  </a:lnTo>
                  <a:lnTo>
                    <a:pt x="1102" y="313"/>
                  </a:lnTo>
                  <a:lnTo>
                    <a:pt x="1113" y="306"/>
                  </a:lnTo>
                  <a:lnTo>
                    <a:pt x="1113" y="306"/>
                  </a:lnTo>
                  <a:lnTo>
                    <a:pt x="1116" y="304"/>
                  </a:lnTo>
                  <a:lnTo>
                    <a:pt x="1116" y="304"/>
                  </a:lnTo>
                  <a:lnTo>
                    <a:pt x="1129" y="297"/>
                  </a:lnTo>
                  <a:lnTo>
                    <a:pt x="1129" y="297"/>
                  </a:lnTo>
                  <a:lnTo>
                    <a:pt x="1131" y="295"/>
                  </a:lnTo>
                  <a:lnTo>
                    <a:pt x="1131" y="295"/>
                  </a:lnTo>
                  <a:lnTo>
                    <a:pt x="1143" y="286"/>
                  </a:lnTo>
                  <a:lnTo>
                    <a:pt x="1143" y="286"/>
                  </a:lnTo>
                  <a:lnTo>
                    <a:pt x="1143" y="286"/>
                  </a:lnTo>
                  <a:lnTo>
                    <a:pt x="1156" y="277"/>
                  </a:lnTo>
                  <a:lnTo>
                    <a:pt x="1156" y="277"/>
                  </a:lnTo>
                  <a:lnTo>
                    <a:pt x="1158" y="276"/>
                  </a:lnTo>
                  <a:lnTo>
                    <a:pt x="1158" y="276"/>
                  </a:lnTo>
                  <a:lnTo>
                    <a:pt x="1170" y="265"/>
                  </a:lnTo>
                  <a:lnTo>
                    <a:pt x="1170" y="265"/>
                  </a:lnTo>
                  <a:lnTo>
                    <a:pt x="1170" y="265"/>
                  </a:lnTo>
                  <a:lnTo>
                    <a:pt x="1177" y="259"/>
                  </a:lnTo>
                  <a:lnTo>
                    <a:pt x="1177" y="259"/>
                  </a:lnTo>
                  <a:lnTo>
                    <a:pt x="1179" y="258"/>
                  </a:lnTo>
                  <a:lnTo>
                    <a:pt x="1179" y="258"/>
                  </a:lnTo>
                  <a:lnTo>
                    <a:pt x="1185" y="252"/>
                  </a:lnTo>
                  <a:lnTo>
                    <a:pt x="1185" y="252"/>
                  </a:lnTo>
                  <a:lnTo>
                    <a:pt x="1186" y="250"/>
                  </a:lnTo>
                  <a:lnTo>
                    <a:pt x="1186" y="250"/>
                  </a:lnTo>
                  <a:lnTo>
                    <a:pt x="1190" y="247"/>
                  </a:lnTo>
                  <a:lnTo>
                    <a:pt x="1190" y="247"/>
                  </a:lnTo>
                  <a:lnTo>
                    <a:pt x="1194" y="243"/>
                  </a:lnTo>
                  <a:lnTo>
                    <a:pt x="1194" y="243"/>
                  </a:lnTo>
                  <a:lnTo>
                    <a:pt x="1197" y="240"/>
                  </a:lnTo>
                  <a:lnTo>
                    <a:pt x="1197" y="240"/>
                  </a:lnTo>
                  <a:lnTo>
                    <a:pt x="1199" y="238"/>
                  </a:lnTo>
                  <a:lnTo>
                    <a:pt x="1199" y="238"/>
                  </a:lnTo>
                  <a:lnTo>
                    <a:pt x="1204" y="232"/>
                  </a:lnTo>
                  <a:lnTo>
                    <a:pt x="1204" y="232"/>
                  </a:lnTo>
                  <a:lnTo>
                    <a:pt x="1206" y="231"/>
                  </a:lnTo>
                  <a:lnTo>
                    <a:pt x="1206" y="231"/>
                  </a:lnTo>
                  <a:lnTo>
                    <a:pt x="1212" y="223"/>
                  </a:lnTo>
                  <a:lnTo>
                    <a:pt x="1212" y="223"/>
                  </a:lnTo>
                  <a:lnTo>
                    <a:pt x="1212" y="223"/>
                  </a:lnTo>
                  <a:lnTo>
                    <a:pt x="1215" y="218"/>
                  </a:lnTo>
                  <a:lnTo>
                    <a:pt x="1215" y="218"/>
                  </a:lnTo>
                  <a:lnTo>
                    <a:pt x="1217" y="216"/>
                  </a:lnTo>
                  <a:lnTo>
                    <a:pt x="1217" y="216"/>
                  </a:lnTo>
                  <a:lnTo>
                    <a:pt x="1222" y="207"/>
                  </a:lnTo>
                  <a:lnTo>
                    <a:pt x="1222" y="207"/>
                  </a:lnTo>
                  <a:lnTo>
                    <a:pt x="1224" y="205"/>
                  </a:lnTo>
                  <a:lnTo>
                    <a:pt x="1224" y="205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31" y="196"/>
                  </a:lnTo>
                  <a:lnTo>
                    <a:pt x="1231" y="196"/>
                  </a:lnTo>
                  <a:lnTo>
                    <a:pt x="1235" y="189"/>
                  </a:lnTo>
                  <a:lnTo>
                    <a:pt x="1235" y="189"/>
                  </a:lnTo>
                  <a:lnTo>
                    <a:pt x="1237" y="187"/>
                  </a:lnTo>
                  <a:lnTo>
                    <a:pt x="1237" y="187"/>
                  </a:lnTo>
                  <a:lnTo>
                    <a:pt x="1240" y="177"/>
                  </a:lnTo>
                  <a:lnTo>
                    <a:pt x="1242" y="177"/>
                  </a:lnTo>
                  <a:lnTo>
                    <a:pt x="1242" y="177"/>
                  </a:lnTo>
                  <a:lnTo>
                    <a:pt x="1242" y="175"/>
                  </a:lnTo>
                  <a:lnTo>
                    <a:pt x="1242" y="175"/>
                  </a:lnTo>
                  <a:lnTo>
                    <a:pt x="1246" y="169"/>
                  </a:lnTo>
                  <a:lnTo>
                    <a:pt x="1246" y="169"/>
                  </a:lnTo>
                  <a:lnTo>
                    <a:pt x="1246" y="166"/>
                  </a:lnTo>
                  <a:lnTo>
                    <a:pt x="1246" y="166"/>
                  </a:lnTo>
                  <a:lnTo>
                    <a:pt x="1249" y="160"/>
                  </a:lnTo>
                  <a:lnTo>
                    <a:pt x="1249" y="160"/>
                  </a:lnTo>
                  <a:lnTo>
                    <a:pt x="1249" y="157"/>
                  </a:lnTo>
                  <a:lnTo>
                    <a:pt x="1249" y="157"/>
                  </a:lnTo>
                  <a:lnTo>
                    <a:pt x="1251" y="151"/>
                  </a:lnTo>
                  <a:lnTo>
                    <a:pt x="1251" y="151"/>
                  </a:lnTo>
                  <a:lnTo>
                    <a:pt x="1253" y="148"/>
                  </a:lnTo>
                  <a:lnTo>
                    <a:pt x="1253" y="148"/>
                  </a:lnTo>
                  <a:lnTo>
                    <a:pt x="1255" y="141"/>
                  </a:lnTo>
                  <a:lnTo>
                    <a:pt x="1255" y="141"/>
                  </a:lnTo>
                  <a:lnTo>
                    <a:pt x="1255" y="139"/>
                  </a:lnTo>
                  <a:lnTo>
                    <a:pt x="1255" y="139"/>
                  </a:lnTo>
                  <a:lnTo>
                    <a:pt x="1255" y="139"/>
                  </a:lnTo>
                  <a:lnTo>
                    <a:pt x="1257" y="130"/>
                  </a:lnTo>
                  <a:lnTo>
                    <a:pt x="1258" y="130"/>
                  </a:lnTo>
                  <a:lnTo>
                    <a:pt x="1258" y="130"/>
                  </a:lnTo>
                  <a:lnTo>
                    <a:pt x="1258" y="121"/>
                  </a:lnTo>
                  <a:lnTo>
                    <a:pt x="1258" y="121"/>
                  </a:lnTo>
                  <a:lnTo>
                    <a:pt x="1260" y="117"/>
                  </a:lnTo>
                  <a:lnTo>
                    <a:pt x="1260" y="117"/>
                  </a:lnTo>
                  <a:lnTo>
                    <a:pt x="1260" y="112"/>
                  </a:lnTo>
                  <a:lnTo>
                    <a:pt x="1260" y="112"/>
                  </a:lnTo>
                  <a:lnTo>
                    <a:pt x="1260" y="108"/>
                  </a:lnTo>
                  <a:lnTo>
                    <a:pt x="1260" y="108"/>
                  </a:lnTo>
                  <a:lnTo>
                    <a:pt x="1260" y="103"/>
                  </a:lnTo>
                  <a:lnTo>
                    <a:pt x="1260" y="101"/>
                  </a:lnTo>
                  <a:lnTo>
                    <a:pt x="1260" y="99"/>
                  </a:lnTo>
                  <a:lnTo>
                    <a:pt x="1260" y="99"/>
                  </a:lnTo>
                  <a:lnTo>
                    <a:pt x="1260" y="96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46" name="Freeform 555">
              <a:extLst>
                <a:ext uri="{FF2B5EF4-FFF2-40B4-BE49-F238E27FC236}">
                  <a16:creationId xmlns="" xmlns:a16="http://schemas.microsoft.com/office/drawing/2014/main" id="{966B853D-F873-40DD-BCB1-A3960B5C5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743" y="9691392"/>
              <a:ext cx="2113857" cy="1120681"/>
            </a:xfrm>
            <a:custGeom>
              <a:avLst/>
              <a:gdLst>
                <a:gd name="T0" fmla="*/ 630 w 1260"/>
                <a:gd name="T1" fmla="*/ 0 h 668"/>
                <a:gd name="T2" fmla="*/ 504 w 1260"/>
                <a:gd name="T3" fmla="*/ 8 h 668"/>
                <a:gd name="T4" fmla="*/ 385 w 1260"/>
                <a:gd name="T5" fmla="*/ 26 h 668"/>
                <a:gd name="T6" fmla="*/ 277 w 1260"/>
                <a:gd name="T7" fmla="*/ 56 h 668"/>
                <a:gd name="T8" fmla="*/ 184 w 1260"/>
                <a:gd name="T9" fmla="*/ 96 h 668"/>
                <a:gd name="T10" fmla="*/ 108 w 1260"/>
                <a:gd name="T11" fmla="*/ 144 h 668"/>
                <a:gd name="T12" fmla="*/ 76 w 1260"/>
                <a:gd name="T13" fmla="*/ 171 h 668"/>
                <a:gd name="T14" fmla="*/ 49 w 1260"/>
                <a:gd name="T15" fmla="*/ 200 h 668"/>
                <a:gd name="T16" fmla="*/ 29 w 1260"/>
                <a:gd name="T17" fmla="*/ 229 h 668"/>
                <a:gd name="T18" fmla="*/ 13 w 1260"/>
                <a:gd name="T19" fmla="*/ 261 h 668"/>
                <a:gd name="T20" fmla="*/ 4 w 1260"/>
                <a:gd name="T21" fmla="*/ 294 h 668"/>
                <a:gd name="T22" fmla="*/ 0 w 1260"/>
                <a:gd name="T23" fmla="*/ 326 h 668"/>
                <a:gd name="T24" fmla="*/ 0 w 1260"/>
                <a:gd name="T25" fmla="*/ 344 h 668"/>
                <a:gd name="T26" fmla="*/ 7 w 1260"/>
                <a:gd name="T27" fmla="*/ 377 h 668"/>
                <a:gd name="T28" fmla="*/ 20 w 1260"/>
                <a:gd name="T29" fmla="*/ 409 h 668"/>
                <a:gd name="T30" fmla="*/ 38 w 1260"/>
                <a:gd name="T31" fmla="*/ 441 h 668"/>
                <a:gd name="T32" fmla="*/ 61 w 1260"/>
                <a:gd name="T33" fmla="*/ 472 h 668"/>
                <a:gd name="T34" fmla="*/ 92 w 1260"/>
                <a:gd name="T35" fmla="*/ 501 h 668"/>
                <a:gd name="T36" fmla="*/ 144 w 1260"/>
                <a:gd name="T37" fmla="*/ 540 h 668"/>
                <a:gd name="T38" fmla="*/ 229 w 1260"/>
                <a:gd name="T39" fmla="*/ 587 h 668"/>
                <a:gd name="T40" fmla="*/ 330 w 1260"/>
                <a:gd name="T41" fmla="*/ 625 h 668"/>
                <a:gd name="T42" fmla="*/ 443 w 1260"/>
                <a:gd name="T43" fmla="*/ 652 h 668"/>
                <a:gd name="T44" fmla="*/ 565 w 1260"/>
                <a:gd name="T45" fmla="*/ 666 h 668"/>
                <a:gd name="T46" fmla="*/ 630 w 1260"/>
                <a:gd name="T47" fmla="*/ 668 h 668"/>
                <a:gd name="T48" fmla="*/ 758 w 1260"/>
                <a:gd name="T49" fmla="*/ 661 h 668"/>
                <a:gd name="T50" fmla="*/ 875 w 1260"/>
                <a:gd name="T51" fmla="*/ 641 h 668"/>
                <a:gd name="T52" fmla="*/ 983 w 1260"/>
                <a:gd name="T53" fmla="*/ 609 h 668"/>
                <a:gd name="T54" fmla="*/ 1077 w 1260"/>
                <a:gd name="T55" fmla="*/ 566 h 668"/>
                <a:gd name="T56" fmla="*/ 1154 w 1260"/>
                <a:gd name="T57" fmla="*/ 515 h 668"/>
                <a:gd name="T58" fmla="*/ 1185 w 1260"/>
                <a:gd name="T59" fmla="*/ 486 h 668"/>
                <a:gd name="T60" fmla="*/ 1212 w 1260"/>
                <a:gd name="T61" fmla="*/ 456 h 668"/>
                <a:gd name="T62" fmla="*/ 1233 w 1260"/>
                <a:gd name="T63" fmla="*/ 425 h 668"/>
                <a:gd name="T64" fmla="*/ 1248 w 1260"/>
                <a:gd name="T65" fmla="*/ 393 h 668"/>
                <a:gd name="T66" fmla="*/ 1258 w 1260"/>
                <a:gd name="T67" fmla="*/ 360 h 668"/>
                <a:gd name="T68" fmla="*/ 1260 w 1260"/>
                <a:gd name="T69" fmla="*/ 326 h 668"/>
                <a:gd name="T70" fmla="*/ 1260 w 1260"/>
                <a:gd name="T71" fmla="*/ 310 h 668"/>
                <a:gd name="T72" fmla="*/ 1253 w 1260"/>
                <a:gd name="T73" fmla="*/ 278 h 668"/>
                <a:gd name="T74" fmla="*/ 1240 w 1260"/>
                <a:gd name="T75" fmla="*/ 245 h 668"/>
                <a:gd name="T76" fmla="*/ 1222 w 1260"/>
                <a:gd name="T77" fmla="*/ 215 h 668"/>
                <a:gd name="T78" fmla="*/ 1199 w 1260"/>
                <a:gd name="T79" fmla="*/ 186 h 668"/>
                <a:gd name="T80" fmla="*/ 1170 w 1260"/>
                <a:gd name="T81" fmla="*/ 157 h 668"/>
                <a:gd name="T82" fmla="*/ 1116 w 1260"/>
                <a:gd name="T83" fmla="*/ 119 h 668"/>
                <a:gd name="T84" fmla="*/ 1032 w 1260"/>
                <a:gd name="T85" fmla="*/ 74 h 668"/>
                <a:gd name="T86" fmla="*/ 931 w 1260"/>
                <a:gd name="T87" fmla="*/ 40 h 668"/>
                <a:gd name="T88" fmla="*/ 817 w 1260"/>
                <a:gd name="T89" fmla="*/ 15 h 668"/>
                <a:gd name="T90" fmla="*/ 695 w 1260"/>
                <a:gd name="T91" fmla="*/ 2 h 668"/>
                <a:gd name="T92" fmla="*/ 630 w 1260"/>
                <a:gd name="T93" fmla="*/ 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60" h="668">
                  <a:moveTo>
                    <a:pt x="630" y="0"/>
                  </a:moveTo>
                  <a:lnTo>
                    <a:pt x="630" y="0"/>
                  </a:lnTo>
                  <a:lnTo>
                    <a:pt x="565" y="2"/>
                  </a:lnTo>
                  <a:lnTo>
                    <a:pt x="504" y="8"/>
                  </a:lnTo>
                  <a:lnTo>
                    <a:pt x="443" y="15"/>
                  </a:lnTo>
                  <a:lnTo>
                    <a:pt x="385" y="26"/>
                  </a:lnTo>
                  <a:lnTo>
                    <a:pt x="330" y="40"/>
                  </a:lnTo>
                  <a:lnTo>
                    <a:pt x="277" y="56"/>
                  </a:lnTo>
                  <a:lnTo>
                    <a:pt x="229" y="74"/>
                  </a:lnTo>
                  <a:lnTo>
                    <a:pt x="184" y="96"/>
                  </a:lnTo>
                  <a:lnTo>
                    <a:pt x="144" y="119"/>
                  </a:lnTo>
                  <a:lnTo>
                    <a:pt x="108" y="144"/>
                  </a:lnTo>
                  <a:lnTo>
                    <a:pt x="92" y="157"/>
                  </a:lnTo>
                  <a:lnTo>
                    <a:pt x="76" y="171"/>
                  </a:lnTo>
                  <a:lnTo>
                    <a:pt x="61" y="186"/>
                  </a:lnTo>
                  <a:lnTo>
                    <a:pt x="49" y="200"/>
                  </a:lnTo>
                  <a:lnTo>
                    <a:pt x="38" y="215"/>
                  </a:lnTo>
                  <a:lnTo>
                    <a:pt x="29" y="229"/>
                  </a:lnTo>
                  <a:lnTo>
                    <a:pt x="20" y="245"/>
                  </a:lnTo>
                  <a:lnTo>
                    <a:pt x="13" y="261"/>
                  </a:lnTo>
                  <a:lnTo>
                    <a:pt x="7" y="278"/>
                  </a:lnTo>
                  <a:lnTo>
                    <a:pt x="4" y="294"/>
                  </a:lnTo>
                  <a:lnTo>
                    <a:pt x="0" y="310"/>
                  </a:lnTo>
                  <a:lnTo>
                    <a:pt x="0" y="326"/>
                  </a:lnTo>
                  <a:lnTo>
                    <a:pt x="0" y="326"/>
                  </a:lnTo>
                  <a:lnTo>
                    <a:pt x="0" y="344"/>
                  </a:lnTo>
                  <a:lnTo>
                    <a:pt x="4" y="360"/>
                  </a:lnTo>
                  <a:lnTo>
                    <a:pt x="7" y="377"/>
                  </a:lnTo>
                  <a:lnTo>
                    <a:pt x="13" y="393"/>
                  </a:lnTo>
                  <a:lnTo>
                    <a:pt x="20" y="409"/>
                  </a:lnTo>
                  <a:lnTo>
                    <a:pt x="29" y="425"/>
                  </a:lnTo>
                  <a:lnTo>
                    <a:pt x="38" y="441"/>
                  </a:lnTo>
                  <a:lnTo>
                    <a:pt x="49" y="456"/>
                  </a:lnTo>
                  <a:lnTo>
                    <a:pt x="61" y="472"/>
                  </a:lnTo>
                  <a:lnTo>
                    <a:pt x="76" y="486"/>
                  </a:lnTo>
                  <a:lnTo>
                    <a:pt x="92" y="501"/>
                  </a:lnTo>
                  <a:lnTo>
                    <a:pt x="108" y="515"/>
                  </a:lnTo>
                  <a:lnTo>
                    <a:pt x="144" y="540"/>
                  </a:lnTo>
                  <a:lnTo>
                    <a:pt x="184" y="566"/>
                  </a:lnTo>
                  <a:lnTo>
                    <a:pt x="229" y="587"/>
                  </a:lnTo>
                  <a:lnTo>
                    <a:pt x="277" y="609"/>
                  </a:lnTo>
                  <a:lnTo>
                    <a:pt x="330" y="625"/>
                  </a:lnTo>
                  <a:lnTo>
                    <a:pt x="385" y="641"/>
                  </a:lnTo>
                  <a:lnTo>
                    <a:pt x="443" y="652"/>
                  </a:lnTo>
                  <a:lnTo>
                    <a:pt x="504" y="661"/>
                  </a:lnTo>
                  <a:lnTo>
                    <a:pt x="565" y="666"/>
                  </a:lnTo>
                  <a:lnTo>
                    <a:pt x="630" y="668"/>
                  </a:lnTo>
                  <a:lnTo>
                    <a:pt x="630" y="668"/>
                  </a:lnTo>
                  <a:lnTo>
                    <a:pt x="695" y="666"/>
                  </a:lnTo>
                  <a:lnTo>
                    <a:pt x="758" y="661"/>
                  </a:lnTo>
                  <a:lnTo>
                    <a:pt x="817" y="652"/>
                  </a:lnTo>
                  <a:lnTo>
                    <a:pt x="875" y="641"/>
                  </a:lnTo>
                  <a:lnTo>
                    <a:pt x="931" y="625"/>
                  </a:lnTo>
                  <a:lnTo>
                    <a:pt x="983" y="609"/>
                  </a:lnTo>
                  <a:lnTo>
                    <a:pt x="1032" y="587"/>
                  </a:lnTo>
                  <a:lnTo>
                    <a:pt x="1077" y="566"/>
                  </a:lnTo>
                  <a:lnTo>
                    <a:pt x="1116" y="540"/>
                  </a:lnTo>
                  <a:lnTo>
                    <a:pt x="1154" y="515"/>
                  </a:lnTo>
                  <a:lnTo>
                    <a:pt x="1170" y="501"/>
                  </a:lnTo>
                  <a:lnTo>
                    <a:pt x="1185" y="486"/>
                  </a:lnTo>
                  <a:lnTo>
                    <a:pt x="1199" y="472"/>
                  </a:lnTo>
                  <a:lnTo>
                    <a:pt x="1212" y="456"/>
                  </a:lnTo>
                  <a:lnTo>
                    <a:pt x="1222" y="441"/>
                  </a:lnTo>
                  <a:lnTo>
                    <a:pt x="1233" y="425"/>
                  </a:lnTo>
                  <a:lnTo>
                    <a:pt x="1240" y="409"/>
                  </a:lnTo>
                  <a:lnTo>
                    <a:pt x="1248" y="393"/>
                  </a:lnTo>
                  <a:lnTo>
                    <a:pt x="1253" y="377"/>
                  </a:lnTo>
                  <a:lnTo>
                    <a:pt x="1258" y="360"/>
                  </a:lnTo>
                  <a:lnTo>
                    <a:pt x="1260" y="344"/>
                  </a:lnTo>
                  <a:lnTo>
                    <a:pt x="1260" y="326"/>
                  </a:lnTo>
                  <a:lnTo>
                    <a:pt x="1260" y="326"/>
                  </a:lnTo>
                  <a:lnTo>
                    <a:pt x="1260" y="310"/>
                  </a:lnTo>
                  <a:lnTo>
                    <a:pt x="1258" y="294"/>
                  </a:lnTo>
                  <a:lnTo>
                    <a:pt x="1253" y="278"/>
                  </a:lnTo>
                  <a:lnTo>
                    <a:pt x="1248" y="261"/>
                  </a:lnTo>
                  <a:lnTo>
                    <a:pt x="1240" y="245"/>
                  </a:lnTo>
                  <a:lnTo>
                    <a:pt x="1233" y="229"/>
                  </a:lnTo>
                  <a:lnTo>
                    <a:pt x="1222" y="215"/>
                  </a:lnTo>
                  <a:lnTo>
                    <a:pt x="1212" y="200"/>
                  </a:lnTo>
                  <a:lnTo>
                    <a:pt x="1199" y="186"/>
                  </a:lnTo>
                  <a:lnTo>
                    <a:pt x="1185" y="171"/>
                  </a:lnTo>
                  <a:lnTo>
                    <a:pt x="1170" y="157"/>
                  </a:lnTo>
                  <a:lnTo>
                    <a:pt x="1154" y="144"/>
                  </a:lnTo>
                  <a:lnTo>
                    <a:pt x="1116" y="119"/>
                  </a:lnTo>
                  <a:lnTo>
                    <a:pt x="1077" y="96"/>
                  </a:lnTo>
                  <a:lnTo>
                    <a:pt x="1032" y="74"/>
                  </a:lnTo>
                  <a:lnTo>
                    <a:pt x="983" y="56"/>
                  </a:lnTo>
                  <a:lnTo>
                    <a:pt x="931" y="40"/>
                  </a:lnTo>
                  <a:lnTo>
                    <a:pt x="875" y="26"/>
                  </a:lnTo>
                  <a:lnTo>
                    <a:pt x="817" y="15"/>
                  </a:lnTo>
                  <a:lnTo>
                    <a:pt x="758" y="8"/>
                  </a:lnTo>
                  <a:lnTo>
                    <a:pt x="695" y="2"/>
                  </a:lnTo>
                  <a:lnTo>
                    <a:pt x="630" y="0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47" name="Freeform 567">
              <a:extLst>
                <a:ext uri="{FF2B5EF4-FFF2-40B4-BE49-F238E27FC236}">
                  <a16:creationId xmlns="" xmlns:a16="http://schemas.microsoft.com/office/drawing/2014/main" id="{6526DE55-33E2-49EE-8912-08F30E22A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9733" y="7221871"/>
              <a:ext cx="801923" cy="431161"/>
            </a:xfrm>
            <a:custGeom>
              <a:avLst/>
              <a:gdLst>
                <a:gd name="T0" fmla="*/ 39 w 478"/>
                <a:gd name="T1" fmla="*/ 157 h 257"/>
                <a:gd name="T2" fmla="*/ 30 w 478"/>
                <a:gd name="T3" fmla="*/ 115 h 257"/>
                <a:gd name="T4" fmla="*/ 32 w 478"/>
                <a:gd name="T5" fmla="*/ 103 h 257"/>
                <a:gd name="T6" fmla="*/ 36 w 478"/>
                <a:gd name="T7" fmla="*/ 81 h 257"/>
                <a:gd name="T8" fmla="*/ 45 w 478"/>
                <a:gd name="T9" fmla="*/ 59 h 257"/>
                <a:gd name="T10" fmla="*/ 64 w 478"/>
                <a:gd name="T11" fmla="*/ 34 h 257"/>
                <a:gd name="T12" fmla="*/ 91 w 478"/>
                <a:gd name="T13" fmla="*/ 14 h 257"/>
                <a:gd name="T14" fmla="*/ 111 w 478"/>
                <a:gd name="T15" fmla="*/ 5 h 257"/>
                <a:gd name="T16" fmla="*/ 135 w 478"/>
                <a:gd name="T17" fmla="*/ 0 h 257"/>
                <a:gd name="T18" fmla="*/ 145 w 478"/>
                <a:gd name="T19" fmla="*/ 0 h 257"/>
                <a:gd name="T20" fmla="*/ 183 w 478"/>
                <a:gd name="T21" fmla="*/ 5 h 257"/>
                <a:gd name="T22" fmla="*/ 214 w 478"/>
                <a:gd name="T23" fmla="*/ 23 h 257"/>
                <a:gd name="T24" fmla="*/ 239 w 478"/>
                <a:gd name="T25" fmla="*/ 49 h 257"/>
                <a:gd name="T26" fmla="*/ 255 w 478"/>
                <a:gd name="T27" fmla="*/ 81 h 257"/>
                <a:gd name="T28" fmla="*/ 268 w 478"/>
                <a:gd name="T29" fmla="*/ 68 h 257"/>
                <a:gd name="T30" fmla="*/ 289 w 478"/>
                <a:gd name="T31" fmla="*/ 54 h 257"/>
                <a:gd name="T32" fmla="*/ 307 w 478"/>
                <a:gd name="T33" fmla="*/ 49 h 257"/>
                <a:gd name="T34" fmla="*/ 316 w 478"/>
                <a:gd name="T35" fmla="*/ 49 h 257"/>
                <a:gd name="T36" fmla="*/ 345 w 478"/>
                <a:gd name="T37" fmla="*/ 54 h 257"/>
                <a:gd name="T38" fmla="*/ 370 w 478"/>
                <a:gd name="T39" fmla="*/ 70 h 257"/>
                <a:gd name="T40" fmla="*/ 387 w 478"/>
                <a:gd name="T41" fmla="*/ 95 h 257"/>
                <a:gd name="T42" fmla="*/ 392 w 478"/>
                <a:gd name="T43" fmla="*/ 124 h 257"/>
                <a:gd name="T44" fmla="*/ 390 w 478"/>
                <a:gd name="T45" fmla="*/ 140 h 257"/>
                <a:gd name="T46" fmla="*/ 428 w 478"/>
                <a:gd name="T47" fmla="*/ 155 h 257"/>
                <a:gd name="T48" fmla="*/ 437 w 478"/>
                <a:gd name="T49" fmla="*/ 155 h 257"/>
                <a:gd name="T50" fmla="*/ 457 w 478"/>
                <a:gd name="T51" fmla="*/ 164 h 257"/>
                <a:gd name="T52" fmla="*/ 469 w 478"/>
                <a:gd name="T53" fmla="*/ 176 h 257"/>
                <a:gd name="T54" fmla="*/ 478 w 478"/>
                <a:gd name="T55" fmla="*/ 194 h 257"/>
                <a:gd name="T56" fmla="*/ 478 w 478"/>
                <a:gd name="T57" fmla="*/ 205 h 257"/>
                <a:gd name="T58" fmla="*/ 475 w 478"/>
                <a:gd name="T59" fmla="*/ 225 h 257"/>
                <a:gd name="T60" fmla="*/ 464 w 478"/>
                <a:gd name="T61" fmla="*/ 241 h 257"/>
                <a:gd name="T62" fmla="*/ 448 w 478"/>
                <a:gd name="T63" fmla="*/ 252 h 257"/>
                <a:gd name="T64" fmla="*/ 428 w 478"/>
                <a:gd name="T65" fmla="*/ 257 h 257"/>
                <a:gd name="T66" fmla="*/ 50 w 478"/>
                <a:gd name="T67" fmla="*/ 257 h 257"/>
                <a:gd name="T68" fmla="*/ 30 w 478"/>
                <a:gd name="T69" fmla="*/ 252 h 257"/>
                <a:gd name="T70" fmla="*/ 14 w 478"/>
                <a:gd name="T71" fmla="*/ 241 h 257"/>
                <a:gd name="T72" fmla="*/ 3 w 478"/>
                <a:gd name="T73" fmla="*/ 225 h 257"/>
                <a:gd name="T74" fmla="*/ 0 w 478"/>
                <a:gd name="T75" fmla="*/ 205 h 257"/>
                <a:gd name="T76" fmla="*/ 0 w 478"/>
                <a:gd name="T77" fmla="*/ 196 h 257"/>
                <a:gd name="T78" fmla="*/ 7 w 478"/>
                <a:gd name="T79" fmla="*/ 180 h 257"/>
                <a:gd name="T80" fmla="*/ 16 w 478"/>
                <a:gd name="T81" fmla="*/ 167 h 257"/>
                <a:gd name="T82" fmla="*/ 30 w 478"/>
                <a:gd name="T83" fmla="*/ 158 h 257"/>
                <a:gd name="T84" fmla="*/ 39 w 478"/>
                <a:gd name="T85" fmla="*/ 1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78" h="257">
                  <a:moveTo>
                    <a:pt x="39" y="157"/>
                  </a:moveTo>
                  <a:lnTo>
                    <a:pt x="39" y="157"/>
                  </a:lnTo>
                  <a:lnTo>
                    <a:pt x="34" y="137"/>
                  </a:lnTo>
                  <a:lnTo>
                    <a:pt x="30" y="115"/>
                  </a:lnTo>
                  <a:lnTo>
                    <a:pt x="30" y="115"/>
                  </a:lnTo>
                  <a:lnTo>
                    <a:pt x="32" y="103"/>
                  </a:lnTo>
                  <a:lnTo>
                    <a:pt x="34" y="92"/>
                  </a:lnTo>
                  <a:lnTo>
                    <a:pt x="36" y="81"/>
                  </a:lnTo>
                  <a:lnTo>
                    <a:pt x="41" y="70"/>
                  </a:lnTo>
                  <a:lnTo>
                    <a:pt x="45" y="59"/>
                  </a:lnTo>
                  <a:lnTo>
                    <a:pt x="50" y="50"/>
                  </a:lnTo>
                  <a:lnTo>
                    <a:pt x="64" y="34"/>
                  </a:lnTo>
                  <a:lnTo>
                    <a:pt x="82" y="20"/>
                  </a:lnTo>
                  <a:lnTo>
                    <a:pt x="91" y="14"/>
                  </a:lnTo>
                  <a:lnTo>
                    <a:pt x="100" y="9"/>
                  </a:lnTo>
                  <a:lnTo>
                    <a:pt x="111" y="5"/>
                  </a:lnTo>
                  <a:lnTo>
                    <a:pt x="122" y="2"/>
                  </a:lnTo>
                  <a:lnTo>
                    <a:pt x="13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65" y="2"/>
                  </a:lnTo>
                  <a:lnTo>
                    <a:pt x="183" y="5"/>
                  </a:lnTo>
                  <a:lnTo>
                    <a:pt x="199" y="13"/>
                  </a:lnTo>
                  <a:lnTo>
                    <a:pt x="214" y="23"/>
                  </a:lnTo>
                  <a:lnTo>
                    <a:pt x="228" y="34"/>
                  </a:lnTo>
                  <a:lnTo>
                    <a:pt x="239" y="49"/>
                  </a:lnTo>
                  <a:lnTo>
                    <a:pt x="248" y="63"/>
                  </a:lnTo>
                  <a:lnTo>
                    <a:pt x="255" y="81"/>
                  </a:lnTo>
                  <a:lnTo>
                    <a:pt x="255" y="81"/>
                  </a:lnTo>
                  <a:lnTo>
                    <a:pt x="268" y="68"/>
                  </a:lnTo>
                  <a:lnTo>
                    <a:pt x="282" y="58"/>
                  </a:lnTo>
                  <a:lnTo>
                    <a:pt x="289" y="54"/>
                  </a:lnTo>
                  <a:lnTo>
                    <a:pt x="298" y="50"/>
                  </a:lnTo>
                  <a:lnTo>
                    <a:pt x="307" y="49"/>
                  </a:lnTo>
                  <a:lnTo>
                    <a:pt x="316" y="49"/>
                  </a:lnTo>
                  <a:lnTo>
                    <a:pt x="316" y="49"/>
                  </a:lnTo>
                  <a:lnTo>
                    <a:pt x="333" y="50"/>
                  </a:lnTo>
                  <a:lnTo>
                    <a:pt x="345" y="54"/>
                  </a:lnTo>
                  <a:lnTo>
                    <a:pt x="360" y="61"/>
                  </a:lnTo>
                  <a:lnTo>
                    <a:pt x="370" y="70"/>
                  </a:lnTo>
                  <a:lnTo>
                    <a:pt x="379" y="83"/>
                  </a:lnTo>
                  <a:lnTo>
                    <a:pt x="387" y="95"/>
                  </a:lnTo>
                  <a:lnTo>
                    <a:pt x="390" y="108"/>
                  </a:lnTo>
                  <a:lnTo>
                    <a:pt x="392" y="124"/>
                  </a:lnTo>
                  <a:lnTo>
                    <a:pt x="392" y="124"/>
                  </a:lnTo>
                  <a:lnTo>
                    <a:pt x="390" y="140"/>
                  </a:lnTo>
                  <a:lnTo>
                    <a:pt x="385" y="155"/>
                  </a:lnTo>
                  <a:lnTo>
                    <a:pt x="428" y="155"/>
                  </a:lnTo>
                  <a:lnTo>
                    <a:pt x="428" y="155"/>
                  </a:lnTo>
                  <a:lnTo>
                    <a:pt x="437" y="155"/>
                  </a:lnTo>
                  <a:lnTo>
                    <a:pt x="448" y="158"/>
                  </a:lnTo>
                  <a:lnTo>
                    <a:pt x="457" y="164"/>
                  </a:lnTo>
                  <a:lnTo>
                    <a:pt x="464" y="169"/>
                  </a:lnTo>
                  <a:lnTo>
                    <a:pt x="469" y="176"/>
                  </a:lnTo>
                  <a:lnTo>
                    <a:pt x="475" y="185"/>
                  </a:lnTo>
                  <a:lnTo>
                    <a:pt x="478" y="194"/>
                  </a:lnTo>
                  <a:lnTo>
                    <a:pt x="478" y="205"/>
                  </a:lnTo>
                  <a:lnTo>
                    <a:pt x="478" y="205"/>
                  </a:lnTo>
                  <a:lnTo>
                    <a:pt x="478" y="216"/>
                  </a:lnTo>
                  <a:lnTo>
                    <a:pt x="475" y="225"/>
                  </a:lnTo>
                  <a:lnTo>
                    <a:pt x="469" y="234"/>
                  </a:lnTo>
                  <a:lnTo>
                    <a:pt x="464" y="241"/>
                  </a:lnTo>
                  <a:lnTo>
                    <a:pt x="457" y="248"/>
                  </a:lnTo>
                  <a:lnTo>
                    <a:pt x="448" y="252"/>
                  </a:lnTo>
                  <a:lnTo>
                    <a:pt x="437" y="256"/>
                  </a:lnTo>
                  <a:lnTo>
                    <a:pt x="428" y="257"/>
                  </a:lnTo>
                  <a:lnTo>
                    <a:pt x="50" y="257"/>
                  </a:lnTo>
                  <a:lnTo>
                    <a:pt x="50" y="257"/>
                  </a:lnTo>
                  <a:lnTo>
                    <a:pt x="41" y="256"/>
                  </a:lnTo>
                  <a:lnTo>
                    <a:pt x="30" y="252"/>
                  </a:lnTo>
                  <a:lnTo>
                    <a:pt x="23" y="248"/>
                  </a:lnTo>
                  <a:lnTo>
                    <a:pt x="14" y="241"/>
                  </a:lnTo>
                  <a:lnTo>
                    <a:pt x="9" y="234"/>
                  </a:lnTo>
                  <a:lnTo>
                    <a:pt x="3" y="225"/>
                  </a:lnTo>
                  <a:lnTo>
                    <a:pt x="1" y="216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0" y="196"/>
                  </a:lnTo>
                  <a:lnTo>
                    <a:pt x="3" y="189"/>
                  </a:lnTo>
                  <a:lnTo>
                    <a:pt x="7" y="180"/>
                  </a:lnTo>
                  <a:lnTo>
                    <a:pt x="10" y="175"/>
                  </a:lnTo>
                  <a:lnTo>
                    <a:pt x="16" y="167"/>
                  </a:lnTo>
                  <a:lnTo>
                    <a:pt x="23" y="162"/>
                  </a:lnTo>
                  <a:lnTo>
                    <a:pt x="30" y="158"/>
                  </a:lnTo>
                  <a:lnTo>
                    <a:pt x="39" y="157"/>
                  </a:lnTo>
                  <a:lnTo>
                    <a:pt x="39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="" xmlns:a16="http://schemas.microsoft.com/office/drawing/2014/main" id="{33C4B0FD-BCF7-4160-AFA1-0904B41ECA49}"/>
                </a:ext>
              </a:extLst>
            </p:cNvPr>
            <p:cNvGrpSpPr/>
            <p:nvPr/>
          </p:nvGrpSpPr>
          <p:grpSpPr>
            <a:xfrm>
              <a:off x="10332526" y="5331564"/>
              <a:ext cx="3677790" cy="2182502"/>
              <a:chOff x="12247102" y="4086307"/>
              <a:chExt cx="2603737" cy="1545128"/>
            </a:xfrm>
          </p:grpSpPr>
          <p:sp>
            <p:nvSpPr>
              <p:cNvPr id="108" name="Rectangle 537">
                <a:extLst>
                  <a:ext uri="{FF2B5EF4-FFF2-40B4-BE49-F238E27FC236}">
                    <a16:creationId xmlns="" xmlns:a16="http://schemas.microsoft.com/office/drawing/2014/main" id="{499D1883-AF23-406F-8BD8-F00D8222D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7225" y="5525743"/>
                <a:ext cx="23487" cy="75495"/>
              </a:xfrm>
              <a:prstGeom prst="rect">
                <a:avLst/>
              </a:prstGeom>
              <a:solidFill>
                <a:srgbClr val="16273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/>
              </a:p>
            </p:txBody>
          </p:sp>
          <p:sp>
            <p:nvSpPr>
              <p:cNvPr id="109" name="Freeform 570">
                <a:extLst>
                  <a:ext uri="{FF2B5EF4-FFF2-40B4-BE49-F238E27FC236}">
                    <a16:creationId xmlns="" xmlns:a16="http://schemas.microsoft.com/office/drawing/2014/main" id="{1E55B8C1-72DC-48F7-952A-4BBDDD503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47102" y="4762404"/>
                <a:ext cx="2603735" cy="869031"/>
              </a:xfrm>
              <a:custGeom>
                <a:avLst/>
                <a:gdLst>
                  <a:gd name="T0" fmla="*/ 1550 w 1552"/>
                  <a:gd name="T1" fmla="*/ 29 h 518"/>
                  <a:gd name="T2" fmla="*/ 1538 w 1552"/>
                  <a:gd name="T3" fmla="*/ 74 h 518"/>
                  <a:gd name="T4" fmla="*/ 1521 w 1552"/>
                  <a:gd name="T5" fmla="*/ 110 h 518"/>
                  <a:gd name="T6" fmla="*/ 1496 w 1552"/>
                  <a:gd name="T7" fmla="*/ 148 h 518"/>
                  <a:gd name="T8" fmla="*/ 1473 w 1552"/>
                  <a:gd name="T9" fmla="*/ 175 h 518"/>
                  <a:gd name="T10" fmla="*/ 1448 w 1552"/>
                  <a:gd name="T11" fmla="*/ 200 h 518"/>
                  <a:gd name="T12" fmla="*/ 1388 w 1552"/>
                  <a:gd name="T13" fmla="*/ 245 h 518"/>
                  <a:gd name="T14" fmla="*/ 1331 w 1552"/>
                  <a:gd name="T15" fmla="*/ 279 h 518"/>
                  <a:gd name="T16" fmla="*/ 1269 w 1552"/>
                  <a:gd name="T17" fmla="*/ 310 h 518"/>
                  <a:gd name="T18" fmla="*/ 1197 w 1552"/>
                  <a:gd name="T19" fmla="*/ 337 h 518"/>
                  <a:gd name="T20" fmla="*/ 1122 w 1552"/>
                  <a:gd name="T21" fmla="*/ 358 h 518"/>
                  <a:gd name="T22" fmla="*/ 1035 w 1552"/>
                  <a:gd name="T23" fmla="*/ 378 h 518"/>
                  <a:gd name="T24" fmla="*/ 953 w 1552"/>
                  <a:gd name="T25" fmla="*/ 391 h 518"/>
                  <a:gd name="T26" fmla="*/ 877 w 1552"/>
                  <a:gd name="T27" fmla="*/ 398 h 518"/>
                  <a:gd name="T28" fmla="*/ 803 w 1552"/>
                  <a:gd name="T29" fmla="*/ 401 h 518"/>
                  <a:gd name="T30" fmla="*/ 728 w 1552"/>
                  <a:gd name="T31" fmla="*/ 400 h 518"/>
                  <a:gd name="T32" fmla="*/ 668 w 1552"/>
                  <a:gd name="T33" fmla="*/ 398 h 518"/>
                  <a:gd name="T34" fmla="*/ 603 w 1552"/>
                  <a:gd name="T35" fmla="*/ 391 h 518"/>
                  <a:gd name="T36" fmla="*/ 517 w 1552"/>
                  <a:gd name="T37" fmla="*/ 378 h 518"/>
                  <a:gd name="T38" fmla="*/ 434 w 1552"/>
                  <a:gd name="T39" fmla="*/ 360 h 518"/>
                  <a:gd name="T40" fmla="*/ 362 w 1552"/>
                  <a:gd name="T41" fmla="*/ 338 h 518"/>
                  <a:gd name="T42" fmla="*/ 297 w 1552"/>
                  <a:gd name="T43" fmla="*/ 315 h 518"/>
                  <a:gd name="T44" fmla="*/ 238 w 1552"/>
                  <a:gd name="T45" fmla="*/ 288 h 518"/>
                  <a:gd name="T46" fmla="*/ 184 w 1552"/>
                  <a:gd name="T47" fmla="*/ 259 h 518"/>
                  <a:gd name="T48" fmla="*/ 139 w 1552"/>
                  <a:gd name="T49" fmla="*/ 227 h 518"/>
                  <a:gd name="T50" fmla="*/ 89 w 1552"/>
                  <a:gd name="T51" fmla="*/ 185 h 518"/>
                  <a:gd name="T52" fmla="*/ 56 w 1552"/>
                  <a:gd name="T53" fmla="*/ 148 h 518"/>
                  <a:gd name="T54" fmla="*/ 29 w 1552"/>
                  <a:gd name="T55" fmla="*/ 108 h 518"/>
                  <a:gd name="T56" fmla="*/ 13 w 1552"/>
                  <a:gd name="T57" fmla="*/ 67 h 518"/>
                  <a:gd name="T58" fmla="*/ 2 w 1552"/>
                  <a:gd name="T59" fmla="*/ 25 h 518"/>
                  <a:gd name="T60" fmla="*/ 2 w 1552"/>
                  <a:gd name="T61" fmla="*/ 133 h 518"/>
                  <a:gd name="T62" fmla="*/ 9 w 1552"/>
                  <a:gd name="T63" fmla="*/ 175 h 518"/>
                  <a:gd name="T64" fmla="*/ 24 w 1552"/>
                  <a:gd name="T65" fmla="*/ 214 h 518"/>
                  <a:gd name="T66" fmla="*/ 54 w 1552"/>
                  <a:gd name="T67" fmla="*/ 265 h 518"/>
                  <a:gd name="T68" fmla="*/ 87 w 1552"/>
                  <a:gd name="T69" fmla="*/ 301 h 518"/>
                  <a:gd name="T70" fmla="*/ 128 w 1552"/>
                  <a:gd name="T71" fmla="*/ 337 h 518"/>
                  <a:gd name="T72" fmla="*/ 173 w 1552"/>
                  <a:gd name="T73" fmla="*/ 369 h 518"/>
                  <a:gd name="T74" fmla="*/ 224 w 1552"/>
                  <a:gd name="T75" fmla="*/ 398 h 518"/>
                  <a:gd name="T76" fmla="*/ 279 w 1552"/>
                  <a:gd name="T77" fmla="*/ 425 h 518"/>
                  <a:gd name="T78" fmla="*/ 359 w 1552"/>
                  <a:gd name="T79" fmla="*/ 455 h 518"/>
                  <a:gd name="T80" fmla="*/ 405 w 1552"/>
                  <a:gd name="T81" fmla="*/ 470 h 518"/>
                  <a:gd name="T82" fmla="*/ 512 w 1552"/>
                  <a:gd name="T83" fmla="*/ 493 h 518"/>
                  <a:gd name="T84" fmla="*/ 560 w 1552"/>
                  <a:gd name="T85" fmla="*/ 502 h 518"/>
                  <a:gd name="T86" fmla="*/ 647 w 1552"/>
                  <a:gd name="T87" fmla="*/ 513 h 518"/>
                  <a:gd name="T88" fmla="*/ 711 w 1552"/>
                  <a:gd name="T89" fmla="*/ 517 h 518"/>
                  <a:gd name="T90" fmla="*/ 776 w 1552"/>
                  <a:gd name="T91" fmla="*/ 518 h 518"/>
                  <a:gd name="T92" fmla="*/ 834 w 1552"/>
                  <a:gd name="T93" fmla="*/ 517 h 518"/>
                  <a:gd name="T94" fmla="*/ 924 w 1552"/>
                  <a:gd name="T95" fmla="*/ 511 h 518"/>
                  <a:gd name="T96" fmla="*/ 980 w 1552"/>
                  <a:gd name="T97" fmla="*/ 504 h 518"/>
                  <a:gd name="T98" fmla="*/ 1071 w 1552"/>
                  <a:gd name="T99" fmla="*/ 488 h 518"/>
                  <a:gd name="T100" fmla="*/ 1152 w 1552"/>
                  <a:gd name="T101" fmla="*/ 468 h 518"/>
                  <a:gd name="T102" fmla="*/ 1224 w 1552"/>
                  <a:gd name="T103" fmla="*/ 445 h 518"/>
                  <a:gd name="T104" fmla="*/ 1313 w 1552"/>
                  <a:gd name="T105" fmla="*/ 407 h 518"/>
                  <a:gd name="T106" fmla="*/ 1370 w 1552"/>
                  <a:gd name="T107" fmla="*/ 374 h 518"/>
                  <a:gd name="T108" fmla="*/ 1422 w 1552"/>
                  <a:gd name="T109" fmla="*/ 338 h 518"/>
                  <a:gd name="T110" fmla="*/ 1460 w 1552"/>
                  <a:gd name="T111" fmla="*/ 306 h 518"/>
                  <a:gd name="T112" fmla="*/ 1484 w 1552"/>
                  <a:gd name="T113" fmla="*/ 281 h 518"/>
                  <a:gd name="T114" fmla="*/ 1507 w 1552"/>
                  <a:gd name="T115" fmla="*/ 252 h 518"/>
                  <a:gd name="T116" fmla="*/ 1529 w 1552"/>
                  <a:gd name="T117" fmla="*/ 212 h 518"/>
                  <a:gd name="T118" fmla="*/ 1541 w 1552"/>
                  <a:gd name="T119" fmla="*/ 180 h 518"/>
                  <a:gd name="T120" fmla="*/ 1550 w 1552"/>
                  <a:gd name="T121" fmla="*/ 14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52" h="518">
                    <a:moveTo>
                      <a:pt x="1552" y="0"/>
                    </a:moveTo>
                    <a:lnTo>
                      <a:pt x="1552" y="0"/>
                    </a:lnTo>
                    <a:lnTo>
                      <a:pt x="1552" y="7"/>
                    </a:lnTo>
                    <a:lnTo>
                      <a:pt x="1552" y="7"/>
                    </a:lnTo>
                    <a:lnTo>
                      <a:pt x="1550" y="14"/>
                    </a:lnTo>
                    <a:lnTo>
                      <a:pt x="1550" y="14"/>
                    </a:lnTo>
                    <a:lnTo>
                      <a:pt x="1550" y="18"/>
                    </a:lnTo>
                    <a:lnTo>
                      <a:pt x="1550" y="18"/>
                    </a:lnTo>
                    <a:lnTo>
                      <a:pt x="1550" y="25"/>
                    </a:lnTo>
                    <a:lnTo>
                      <a:pt x="1550" y="25"/>
                    </a:lnTo>
                    <a:lnTo>
                      <a:pt x="1550" y="29"/>
                    </a:lnTo>
                    <a:lnTo>
                      <a:pt x="1550" y="29"/>
                    </a:lnTo>
                    <a:lnTo>
                      <a:pt x="1548" y="40"/>
                    </a:lnTo>
                    <a:lnTo>
                      <a:pt x="1547" y="41"/>
                    </a:lnTo>
                    <a:lnTo>
                      <a:pt x="1547" y="41"/>
                    </a:lnTo>
                    <a:lnTo>
                      <a:pt x="1545" y="50"/>
                    </a:lnTo>
                    <a:lnTo>
                      <a:pt x="1545" y="50"/>
                    </a:lnTo>
                    <a:lnTo>
                      <a:pt x="1545" y="54"/>
                    </a:lnTo>
                    <a:lnTo>
                      <a:pt x="1545" y="54"/>
                    </a:lnTo>
                    <a:lnTo>
                      <a:pt x="1541" y="63"/>
                    </a:lnTo>
                    <a:lnTo>
                      <a:pt x="1541" y="63"/>
                    </a:lnTo>
                    <a:lnTo>
                      <a:pt x="1541" y="67"/>
                    </a:lnTo>
                    <a:lnTo>
                      <a:pt x="1541" y="67"/>
                    </a:lnTo>
                    <a:lnTo>
                      <a:pt x="1538" y="74"/>
                    </a:lnTo>
                    <a:lnTo>
                      <a:pt x="1538" y="74"/>
                    </a:lnTo>
                    <a:lnTo>
                      <a:pt x="1538" y="77"/>
                    </a:lnTo>
                    <a:lnTo>
                      <a:pt x="1538" y="77"/>
                    </a:lnTo>
                    <a:lnTo>
                      <a:pt x="1534" y="85"/>
                    </a:lnTo>
                    <a:lnTo>
                      <a:pt x="1534" y="85"/>
                    </a:lnTo>
                    <a:lnTo>
                      <a:pt x="1532" y="88"/>
                    </a:lnTo>
                    <a:lnTo>
                      <a:pt x="1532" y="88"/>
                    </a:lnTo>
                    <a:lnTo>
                      <a:pt x="1529" y="95"/>
                    </a:lnTo>
                    <a:lnTo>
                      <a:pt x="1529" y="95"/>
                    </a:lnTo>
                    <a:lnTo>
                      <a:pt x="1527" y="99"/>
                    </a:lnTo>
                    <a:lnTo>
                      <a:pt x="1527" y="99"/>
                    </a:lnTo>
                    <a:lnTo>
                      <a:pt x="1521" y="110"/>
                    </a:lnTo>
                    <a:lnTo>
                      <a:pt x="1521" y="110"/>
                    </a:lnTo>
                    <a:lnTo>
                      <a:pt x="1520" y="113"/>
                    </a:lnTo>
                    <a:lnTo>
                      <a:pt x="1520" y="113"/>
                    </a:lnTo>
                    <a:lnTo>
                      <a:pt x="1514" y="122"/>
                    </a:lnTo>
                    <a:lnTo>
                      <a:pt x="1514" y="122"/>
                    </a:lnTo>
                    <a:lnTo>
                      <a:pt x="1512" y="126"/>
                    </a:lnTo>
                    <a:lnTo>
                      <a:pt x="1512" y="126"/>
                    </a:lnTo>
                    <a:lnTo>
                      <a:pt x="1507" y="133"/>
                    </a:lnTo>
                    <a:lnTo>
                      <a:pt x="1507" y="133"/>
                    </a:lnTo>
                    <a:lnTo>
                      <a:pt x="1505" y="137"/>
                    </a:lnTo>
                    <a:lnTo>
                      <a:pt x="1505" y="137"/>
                    </a:lnTo>
                    <a:lnTo>
                      <a:pt x="1496" y="148"/>
                    </a:lnTo>
                    <a:lnTo>
                      <a:pt x="1496" y="148"/>
                    </a:lnTo>
                    <a:lnTo>
                      <a:pt x="1491" y="155"/>
                    </a:lnTo>
                    <a:lnTo>
                      <a:pt x="1491" y="155"/>
                    </a:lnTo>
                    <a:lnTo>
                      <a:pt x="1491" y="155"/>
                    </a:lnTo>
                    <a:lnTo>
                      <a:pt x="1484" y="164"/>
                    </a:lnTo>
                    <a:lnTo>
                      <a:pt x="1484" y="164"/>
                    </a:lnTo>
                    <a:lnTo>
                      <a:pt x="1482" y="166"/>
                    </a:lnTo>
                    <a:lnTo>
                      <a:pt x="1482" y="166"/>
                    </a:lnTo>
                    <a:lnTo>
                      <a:pt x="1476" y="173"/>
                    </a:lnTo>
                    <a:lnTo>
                      <a:pt x="1476" y="173"/>
                    </a:lnTo>
                    <a:lnTo>
                      <a:pt x="1473" y="175"/>
                    </a:lnTo>
                    <a:lnTo>
                      <a:pt x="1473" y="175"/>
                    </a:lnTo>
                    <a:lnTo>
                      <a:pt x="1467" y="180"/>
                    </a:lnTo>
                    <a:lnTo>
                      <a:pt x="1467" y="180"/>
                    </a:lnTo>
                    <a:lnTo>
                      <a:pt x="1466" y="184"/>
                    </a:lnTo>
                    <a:lnTo>
                      <a:pt x="1466" y="184"/>
                    </a:lnTo>
                    <a:lnTo>
                      <a:pt x="1460" y="189"/>
                    </a:lnTo>
                    <a:lnTo>
                      <a:pt x="1460" y="189"/>
                    </a:lnTo>
                    <a:lnTo>
                      <a:pt x="1457" y="193"/>
                    </a:lnTo>
                    <a:lnTo>
                      <a:pt x="1457" y="193"/>
                    </a:lnTo>
                    <a:lnTo>
                      <a:pt x="1451" y="198"/>
                    </a:lnTo>
                    <a:lnTo>
                      <a:pt x="1451" y="198"/>
                    </a:lnTo>
                    <a:lnTo>
                      <a:pt x="1448" y="200"/>
                    </a:lnTo>
                    <a:lnTo>
                      <a:pt x="1448" y="200"/>
                    </a:lnTo>
                    <a:lnTo>
                      <a:pt x="1439" y="207"/>
                    </a:lnTo>
                    <a:lnTo>
                      <a:pt x="1439" y="207"/>
                    </a:lnTo>
                    <a:lnTo>
                      <a:pt x="1426" y="218"/>
                    </a:lnTo>
                    <a:lnTo>
                      <a:pt x="1426" y="218"/>
                    </a:lnTo>
                    <a:lnTo>
                      <a:pt x="1422" y="221"/>
                    </a:lnTo>
                    <a:lnTo>
                      <a:pt x="1422" y="221"/>
                    </a:lnTo>
                    <a:lnTo>
                      <a:pt x="1408" y="232"/>
                    </a:lnTo>
                    <a:lnTo>
                      <a:pt x="1406" y="234"/>
                    </a:lnTo>
                    <a:lnTo>
                      <a:pt x="1406" y="234"/>
                    </a:lnTo>
                    <a:lnTo>
                      <a:pt x="1392" y="243"/>
                    </a:lnTo>
                    <a:lnTo>
                      <a:pt x="1392" y="243"/>
                    </a:lnTo>
                    <a:lnTo>
                      <a:pt x="1388" y="245"/>
                    </a:lnTo>
                    <a:lnTo>
                      <a:pt x="1388" y="245"/>
                    </a:lnTo>
                    <a:lnTo>
                      <a:pt x="1374" y="256"/>
                    </a:lnTo>
                    <a:lnTo>
                      <a:pt x="1374" y="256"/>
                    </a:lnTo>
                    <a:lnTo>
                      <a:pt x="1370" y="257"/>
                    </a:lnTo>
                    <a:lnTo>
                      <a:pt x="1370" y="257"/>
                    </a:lnTo>
                    <a:lnTo>
                      <a:pt x="1356" y="266"/>
                    </a:lnTo>
                    <a:lnTo>
                      <a:pt x="1356" y="266"/>
                    </a:lnTo>
                    <a:lnTo>
                      <a:pt x="1352" y="268"/>
                    </a:lnTo>
                    <a:lnTo>
                      <a:pt x="1352" y="268"/>
                    </a:lnTo>
                    <a:lnTo>
                      <a:pt x="1334" y="277"/>
                    </a:lnTo>
                    <a:lnTo>
                      <a:pt x="1334" y="277"/>
                    </a:lnTo>
                    <a:lnTo>
                      <a:pt x="1331" y="279"/>
                    </a:lnTo>
                    <a:lnTo>
                      <a:pt x="1331" y="279"/>
                    </a:lnTo>
                    <a:lnTo>
                      <a:pt x="1314" y="288"/>
                    </a:lnTo>
                    <a:lnTo>
                      <a:pt x="1314" y="288"/>
                    </a:lnTo>
                    <a:lnTo>
                      <a:pt x="1313" y="290"/>
                    </a:lnTo>
                    <a:lnTo>
                      <a:pt x="1313" y="290"/>
                    </a:lnTo>
                    <a:lnTo>
                      <a:pt x="1295" y="299"/>
                    </a:lnTo>
                    <a:lnTo>
                      <a:pt x="1295" y="299"/>
                    </a:lnTo>
                    <a:lnTo>
                      <a:pt x="1289" y="301"/>
                    </a:lnTo>
                    <a:lnTo>
                      <a:pt x="1289" y="301"/>
                    </a:lnTo>
                    <a:lnTo>
                      <a:pt x="1271" y="308"/>
                    </a:lnTo>
                    <a:lnTo>
                      <a:pt x="1269" y="310"/>
                    </a:lnTo>
                    <a:lnTo>
                      <a:pt x="1269" y="310"/>
                    </a:lnTo>
                    <a:lnTo>
                      <a:pt x="1250" y="317"/>
                    </a:lnTo>
                    <a:lnTo>
                      <a:pt x="1250" y="317"/>
                    </a:lnTo>
                    <a:lnTo>
                      <a:pt x="1244" y="319"/>
                    </a:lnTo>
                    <a:lnTo>
                      <a:pt x="1244" y="319"/>
                    </a:lnTo>
                    <a:lnTo>
                      <a:pt x="1224" y="328"/>
                    </a:lnTo>
                    <a:lnTo>
                      <a:pt x="1224" y="328"/>
                    </a:lnTo>
                    <a:lnTo>
                      <a:pt x="1223" y="328"/>
                    </a:lnTo>
                    <a:lnTo>
                      <a:pt x="1223" y="328"/>
                    </a:lnTo>
                    <a:lnTo>
                      <a:pt x="1203" y="335"/>
                    </a:lnTo>
                    <a:lnTo>
                      <a:pt x="1203" y="335"/>
                    </a:lnTo>
                    <a:lnTo>
                      <a:pt x="1197" y="337"/>
                    </a:lnTo>
                    <a:lnTo>
                      <a:pt x="1197" y="337"/>
                    </a:lnTo>
                    <a:lnTo>
                      <a:pt x="1176" y="344"/>
                    </a:lnTo>
                    <a:lnTo>
                      <a:pt x="1176" y="344"/>
                    </a:lnTo>
                    <a:lnTo>
                      <a:pt x="1172" y="344"/>
                    </a:lnTo>
                    <a:lnTo>
                      <a:pt x="1172" y="344"/>
                    </a:lnTo>
                    <a:lnTo>
                      <a:pt x="1154" y="351"/>
                    </a:lnTo>
                    <a:lnTo>
                      <a:pt x="1154" y="351"/>
                    </a:lnTo>
                    <a:lnTo>
                      <a:pt x="1149" y="351"/>
                    </a:lnTo>
                    <a:lnTo>
                      <a:pt x="1149" y="351"/>
                    </a:lnTo>
                    <a:lnTo>
                      <a:pt x="1125" y="358"/>
                    </a:lnTo>
                    <a:lnTo>
                      <a:pt x="1125" y="358"/>
                    </a:lnTo>
                    <a:lnTo>
                      <a:pt x="1122" y="358"/>
                    </a:lnTo>
                    <a:lnTo>
                      <a:pt x="1122" y="358"/>
                    </a:lnTo>
                    <a:lnTo>
                      <a:pt x="1100" y="364"/>
                    </a:lnTo>
                    <a:lnTo>
                      <a:pt x="1100" y="364"/>
                    </a:lnTo>
                    <a:lnTo>
                      <a:pt x="1097" y="365"/>
                    </a:lnTo>
                    <a:lnTo>
                      <a:pt x="1097" y="365"/>
                    </a:lnTo>
                    <a:lnTo>
                      <a:pt x="1071" y="371"/>
                    </a:lnTo>
                    <a:lnTo>
                      <a:pt x="1071" y="371"/>
                    </a:lnTo>
                    <a:lnTo>
                      <a:pt x="1066" y="373"/>
                    </a:lnTo>
                    <a:lnTo>
                      <a:pt x="1066" y="373"/>
                    </a:lnTo>
                    <a:lnTo>
                      <a:pt x="1041" y="376"/>
                    </a:lnTo>
                    <a:lnTo>
                      <a:pt x="1041" y="376"/>
                    </a:lnTo>
                    <a:lnTo>
                      <a:pt x="1035" y="378"/>
                    </a:lnTo>
                    <a:lnTo>
                      <a:pt x="1035" y="378"/>
                    </a:lnTo>
                    <a:lnTo>
                      <a:pt x="1010" y="382"/>
                    </a:lnTo>
                    <a:lnTo>
                      <a:pt x="1010" y="382"/>
                    </a:lnTo>
                    <a:lnTo>
                      <a:pt x="1008" y="383"/>
                    </a:lnTo>
                    <a:lnTo>
                      <a:pt x="1008" y="383"/>
                    </a:lnTo>
                    <a:lnTo>
                      <a:pt x="981" y="387"/>
                    </a:lnTo>
                    <a:lnTo>
                      <a:pt x="981" y="387"/>
                    </a:lnTo>
                    <a:lnTo>
                      <a:pt x="974" y="387"/>
                    </a:lnTo>
                    <a:lnTo>
                      <a:pt x="974" y="387"/>
                    </a:lnTo>
                    <a:lnTo>
                      <a:pt x="956" y="391"/>
                    </a:lnTo>
                    <a:lnTo>
                      <a:pt x="956" y="391"/>
                    </a:lnTo>
                    <a:lnTo>
                      <a:pt x="953" y="391"/>
                    </a:lnTo>
                    <a:lnTo>
                      <a:pt x="953" y="391"/>
                    </a:lnTo>
                    <a:lnTo>
                      <a:pt x="931" y="392"/>
                    </a:lnTo>
                    <a:lnTo>
                      <a:pt x="931" y="392"/>
                    </a:lnTo>
                    <a:lnTo>
                      <a:pt x="924" y="394"/>
                    </a:lnTo>
                    <a:lnTo>
                      <a:pt x="924" y="394"/>
                    </a:lnTo>
                    <a:lnTo>
                      <a:pt x="908" y="396"/>
                    </a:lnTo>
                    <a:lnTo>
                      <a:pt x="908" y="396"/>
                    </a:lnTo>
                    <a:lnTo>
                      <a:pt x="900" y="396"/>
                    </a:lnTo>
                    <a:lnTo>
                      <a:pt x="900" y="396"/>
                    </a:lnTo>
                    <a:lnTo>
                      <a:pt x="882" y="398"/>
                    </a:lnTo>
                    <a:lnTo>
                      <a:pt x="882" y="398"/>
                    </a:lnTo>
                    <a:lnTo>
                      <a:pt x="877" y="398"/>
                    </a:lnTo>
                    <a:lnTo>
                      <a:pt x="877" y="398"/>
                    </a:lnTo>
                    <a:lnTo>
                      <a:pt x="855" y="400"/>
                    </a:lnTo>
                    <a:lnTo>
                      <a:pt x="855" y="400"/>
                    </a:lnTo>
                    <a:lnTo>
                      <a:pt x="854" y="400"/>
                    </a:lnTo>
                    <a:lnTo>
                      <a:pt x="854" y="400"/>
                    </a:lnTo>
                    <a:lnTo>
                      <a:pt x="834" y="400"/>
                    </a:lnTo>
                    <a:lnTo>
                      <a:pt x="834" y="400"/>
                    </a:lnTo>
                    <a:lnTo>
                      <a:pt x="827" y="400"/>
                    </a:lnTo>
                    <a:lnTo>
                      <a:pt x="827" y="400"/>
                    </a:lnTo>
                    <a:lnTo>
                      <a:pt x="812" y="400"/>
                    </a:lnTo>
                    <a:lnTo>
                      <a:pt x="812" y="400"/>
                    </a:lnTo>
                    <a:lnTo>
                      <a:pt x="803" y="401"/>
                    </a:lnTo>
                    <a:lnTo>
                      <a:pt x="803" y="401"/>
                    </a:lnTo>
                    <a:lnTo>
                      <a:pt x="791" y="401"/>
                    </a:lnTo>
                    <a:lnTo>
                      <a:pt x="791" y="401"/>
                    </a:lnTo>
                    <a:lnTo>
                      <a:pt x="776" y="401"/>
                    </a:lnTo>
                    <a:lnTo>
                      <a:pt x="776" y="401"/>
                    </a:lnTo>
                    <a:lnTo>
                      <a:pt x="756" y="401"/>
                    </a:lnTo>
                    <a:lnTo>
                      <a:pt x="756" y="401"/>
                    </a:lnTo>
                    <a:lnTo>
                      <a:pt x="749" y="401"/>
                    </a:lnTo>
                    <a:lnTo>
                      <a:pt x="749" y="401"/>
                    </a:lnTo>
                    <a:lnTo>
                      <a:pt x="737" y="400"/>
                    </a:lnTo>
                    <a:lnTo>
                      <a:pt x="737" y="400"/>
                    </a:lnTo>
                    <a:lnTo>
                      <a:pt x="728" y="400"/>
                    </a:lnTo>
                    <a:lnTo>
                      <a:pt x="728" y="400"/>
                    </a:lnTo>
                    <a:lnTo>
                      <a:pt x="717" y="400"/>
                    </a:lnTo>
                    <a:lnTo>
                      <a:pt x="717" y="400"/>
                    </a:lnTo>
                    <a:lnTo>
                      <a:pt x="708" y="400"/>
                    </a:lnTo>
                    <a:lnTo>
                      <a:pt x="708" y="400"/>
                    </a:lnTo>
                    <a:lnTo>
                      <a:pt x="697" y="400"/>
                    </a:lnTo>
                    <a:lnTo>
                      <a:pt x="697" y="400"/>
                    </a:lnTo>
                    <a:lnTo>
                      <a:pt x="692" y="398"/>
                    </a:lnTo>
                    <a:lnTo>
                      <a:pt x="692" y="398"/>
                    </a:lnTo>
                    <a:lnTo>
                      <a:pt x="675" y="398"/>
                    </a:lnTo>
                    <a:lnTo>
                      <a:pt x="675" y="398"/>
                    </a:lnTo>
                    <a:lnTo>
                      <a:pt x="668" y="398"/>
                    </a:lnTo>
                    <a:lnTo>
                      <a:pt x="668" y="398"/>
                    </a:lnTo>
                    <a:lnTo>
                      <a:pt x="654" y="396"/>
                    </a:lnTo>
                    <a:lnTo>
                      <a:pt x="654" y="396"/>
                    </a:lnTo>
                    <a:lnTo>
                      <a:pt x="647" y="396"/>
                    </a:lnTo>
                    <a:lnTo>
                      <a:pt x="647" y="396"/>
                    </a:lnTo>
                    <a:lnTo>
                      <a:pt x="632" y="394"/>
                    </a:lnTo>
                    <a:lnTo>
                      <a:pt x="632" y="394"/>
                    </a:lnTo>
                    <a:lnTo>
                      <a:pt x="625" y="392"/>
                    </a:lnTo>
                    <a:lnTo>
                      <a:pt x="625" y="392"/>
                    </a:lnTo>
                    <a:lnTo>
                      <a:pt x="612" y="392"/>
                    </a:lnTo>
                    <a:lnTo>
                      <a:pt x="612" y="392"/>
                    </a:lnTo>
                    <a:lnTo>
                      <a:pt x="603" y="391"/>
                    </a:lnTo>
                    <a:lnTo>
                      <a:pt x="603" y="391"/>
                    </a:lnTo>
                    <a:lnTo>
                      <a:pt x="582" y="389"/>
                    </a:lnTo>
                    <a:lnTo>
                      <a:pt x="582" y="389"/>
                    </a:lnTo>
                    <a:lnTo>
                      <a:pt x="582" y="389"/>
                    </a:lnTo>
                    <a:lnTo>
                      <a:pt x="560" y="385"/>
                    </a:lnTo>
                    <a:lnTo>
                      <a:pt x="560" y="385"/>
                    </a:lnTo>
                    <a:lnTo>
                      <a:pt x="555" y="383"/>
                    </a:lnTo>
                    <a:lnTo>
                      <a:pt x="555" y="383"/>
                    </a:lnTo>
                    <a:lnTo>
                      <a:pt x="539" y="382"/>
                    </a:lnTo>
                    <a:lnTo>
                      <a:pt x="539" y="382"/>
                    </a:lnTo>
                    <a:lnTo>
                      <a:pt x="531" y="380"/>
                    </a:lnTo>
                    <a:lnTo>
                      <a:pt x="531" y="380"/>
                    </a:lnTo>
                    <a:lnTo>
                      <a:pt x="517" y="378"/>
                    </a:lnTo>
                    <a:lnTo>
                      <a:pt x="517" y="378"/>
                    </a:lnTo>
                    <a:lnTo>
                      <a:pt x="512" y="376"/>
                    </a:lnTo>
                    <a:lnTo>
                      <a:pt x="512" y="376"/>
                    </a:lnTo>
                    <a:lnTo>
                      <a:pt x="486" y="373"/>
                    </a:lnTo>
                    <a:lnTo>
                      <a:pt x="486" y="373"/>
                    </a:lnTo>
                    <a:lnTo>
                      <a:pt x="481" y="371"/>
                    </a:lnTo>
                    <a:lnTo>
                      <a:pt x="481" y="371"/>
                    </a:lnTo>
                    <a:lnTo>
                      <a:pt x="458" y="365"/>
                    </a:lnTo>
                    <a:lnTo>
                      <a:pt x="458" y="365"/>
                    </a:lnTo>
                    <a:lnTo>
                      <a:pt x="458" y="365"/>
                    </a:lnTo>
                    <a:lnTo>
                      <a:pt x="434" y="360"/>
                    </a:lnTo>
                    <a:lnTo>
                      <a:pt x="434" y="360"/>
                    </a:lnTo>
                    <a:lnTo>
                      <a:pt x="429" y="358"/>
                    </a:lnTo>
                    <a:lnTo>
                      <a:pt x="429" y="358"/>
                    </a:lnTo>
                    <a:lnTo>
                      <a:pt x="405" y="353"/>
                    </a:lnTo>
                    <a:lnTo>
                      <a:pt x="405" y="353"/>
                    </a:lnTo>
                    <a:lnTo>
                      <a:pt x="402" y="351"/>
                    </a:lnTo>
                    <a:lnTo>
                      <a:pt x="402" y="351"/>
                    </a:lnTo>
                    <a:lnTo>
                      <a:pt x="386" y="346"/>
                    </a:lnTo>
                    <a:lnTo>
                      <a:pt x="386" y="346"/>
                    </a:lnTo>
                    <a:lnTo>
                      <a:pt x="378" y="344"/>
                    </a:lnTo>
                    <a:lnTo>
                      <a:pt x="378" y="344"/>
                    </a:lnTo>
                    <a:lnTo>
                      <a:pt x="362" y="338"/>
                    </a:lnTo>
                    <a:lnTo>
                      <a:pt x="362" y="338"/>
                    </a:lnTo>
                    <a:lnTo>
                      <a:pt x="359" y="338"/>
                    </a:lnTo>
                    <a:lnTo>
                      <a:pt x="359" y="338"/>
                    </a:lnTo>
                    <a:lnTo>
                      <a:pt x="341" y="331"/>
                    </a:lnTo>
                    <a:lnTo>
                      <a:pt x="341" y="331"/>
                    </a:lnTo>
                    <a:lnTo>
                      <a:pt x="335" y="329"/>
                    </a:lnTo>
                    <a:lnTo>
                      <a:pt x="335" y="329"/>
                    </a:lnTo>
                    <a:lnTo>
                      <a:pt x="321" y="324"/>
                    </a:lnTo>
                    <a:lnTo>
                      <a:pt x="321" y="324"/>
                    </a:lnTo>
                    <a:lnTo>
                      <a:pt x="315" y="322"/>
                    </a:lnTo>
                    <a:lnTo>
                      <a:pt x="315" y="322"/>
                    </a:lnTo>
                    <a:lnTo>
                      <a:pt x="297" y="315"/>
                    </a:lnTo>
                    <a:lnTo>
                      <a:pt x="297" y="315"/>
                    </a:lnTo>
                    <a:lnTo>
                      <a:pt x="297" y="315"/>
                    </a:lnTo>
                    <a:lnTo>
                      <a:pt x="279" y="308"/>
                    </a:lnTo>
                    <a:lnTo>
                      <a:pt x="279" y="308"/>
                    </a:lnTo>
                    <a:lnTo>
                      <a:pt x="274" y="306"/>
                    </a:lnTo>
                    <a:lnTo>
                      <a:pt x="274" y="306"/>
                    </a:lnTo>
                    <a:lnTo>
                      <a:pt x="261" y="299"/>
                    </a:lnTo>
                    <a:lnTo>
                      <a:pt x="261" y="299"/>
                    </a:lnTo>
                    <a:lnTo>
                      <a:pt x="258" y="297"/>
                    </a:lnTo>
                    <a:lnTo>
                      <a:pt x="258" y="297"/>
                    </a:lnTo>
                    <a:lnTo>
                      <a:pt x="240" y="290"/>
                    </a:lnTo>
                    <a:lnTo>
                      <a:pt x="240" y="290"/>
                    </a:lnTo>
                    <a:lnTo>
                      <a:pt x="238" y="288"/>
                    </a:lnTo>
                    <a:lnTo>
                      <a:pt x="238" y="288"/>
                    </a:lnTo>
                    <a:lnTo>
                      <a:pt x="224" y="281"/>
                    </a:lnTo>
                    <a:lnTo>
                      <a:pt x="224" y="281"/>
                    </a:lnTo>
                    <a:lnTo>
                      <a:pt x="220" y="279"/>
                    </a:lnTo>
                    <a:lnTo>
                      <a:pt x="220" y="279"/>
                    </a:lnTo>
                    <a:lnTo>
                      <a:pt x="207" y="272"/>
                    </a:lnTo>
                    <a:lnTo>
                      <a:pt x="207" y="272"/>
                    </a:lnTo>
                    <a:lnTo>
                      <a:pt x="204" y="270"/>
                    </a:lnTo>
                    <a:lnTo>
                      <a:pt x="204" y="270"/>
                    </a:lnTo>
                    <a:lnTo>
                      <a:pt x="189" y="261"/>
                    </a:lnTo>
                    <a:lnTo>
                      <a:pt x="189" y="261"/>
                    </a:lnTo>
                    <a:lnTo>
                      <a:pt x="184" y="259"/>
                    </a:lnTo>
                    <a:lnTo>
                      <a:pt x="184" y="259"/>
                    </a:lnTo>
                    <a:lnTo>
                      <a:pt x="173" y="252"/>
                    </a:lnTo>
                    <a:lnTo>
                      <a:pt x="173" y="252"/>
                    </a:lnTo>
                    <a:lnTo>
                      <a:pt x="170" y="248"/>
                    </a:lnTo>
                    <a:lnTo>
                      <a:pt x="170" y="248"/>
                    </a:lnTo>
                    <a:lnTo>
                      <a:pt x="157" y="239"/>
                    </a:lnTo>
                    <a:lnTo>
                      <a:pt x="155" y="239"/>
                    </a:lnTo>
                    <a:lnTo>
                      <a:pt x="155" y="239"/>
                    </a:lnTo>
                    <a:lnTo>
                      <a:pt x="143" y="230"/>
                    </a:lnTo>
                    <a:lnTo>
                      <a:pt x="143" y="230"/>
                    </a:lnTo>
                    <a:lnTo>
                      <a:pt x="139" y="227"/>
                    </a:lnTo>
                    <a:lnTo>
                      <a:pt x="139" y="227"/>
                    </a:lnTo>
                    <a:lnTo>
                      <a:pt x="128" y="220"/>
                    </a:lnTo>
                    <a:lnTo>
                      <a:pt x="128" y="220"/>
                    </a:lnTo>
                    <a:lnTo>
                      <a:pt x="125" y="218"/>
                    </a:lnTo>
                    <a:lnTo>
                      <a:pt x="125" y="218"/>
                    </a:lnTo>
                    <a:lnTo>
                      <a:pt x="114" y="207"/>
                    </a:lnTo>
                    <a:lnTo>
                      <a:pt x="112" y="205"/>
                    </a:lnTo>
                    <a:lnTo>
                      <a:pt x="112" y="205"/>
                    </a:lnTo>
                    <a:lnTo>
                      <a:pt x="101" y="196"/>
                    </a:lnTo>
                    <a:lnTo>
                      <a:pt x="101" y="196"/>
                    </a:lnTo>
                    <a:lnTo>
                      <a:pt x="98" y="194"/>
                    </a:lnTo>
                    <a:lnTo>
                      <a:pt x="98" y="194"/>
                    </a:lnTo>
                    <a:lnTo>
                      <a:pt x="89" y="185"/>
                    </a:lnTo>
                    <a:lnTo>
                      <a:pt x="89" y="185"/>
                    </a:lnTo>
                    <a:lnTo>
                      <a:pt x="87" y="184"/>
                    </a:lnTo>
                    <a:lnTo>
                      <a:pt x="87" y="184"/>
                    </a:lnTo>
                    <a:lnTo>
                      <a:pt x="76" y="173"/>
                    </a:lnTo>
                    <a:lnTo>
                      <a:pt x="76" y="173"/>
                    </a:lnTo>
                    <a:lnTo>
                      <a:pt x="74" y="169"/>
                    </a:lnTo>
                    <a:lnTo>
                      <a:pt x="74" y="169"/>
                    </a:lnTo>
                    <a:lnTo>
                      <a:pt x="67" y="162"/>
                    </a:lnTo>
                    <a:lnTo>
                      <a:pt x="67" y="162"/>
                    </a:lnTo>
                    <a:lnTo>
                      <a:pt x="63" y="158"/>
                    </a:lnTo>
                    <a:lnTo>
                      <a:pt x="63" y="158"/>
                    </a:lnTo>
                    <a:lnTo>
                      <a:pt x="56" y="148"/>
                    </a:lnTo>
                    <a:lnTo>
                      <a:pt x="54" y="148"/>
                    </a:lnTo>
                    <a:lnTo>
                      <a:pt x="54" y="148"/>
                    </a:lnTo>
                    <a:lnTo>
                      <a:pt x="47" y="135"/>
                    </a:lnTo>
                    <a:lnTo>
                      <a:pt x="47" y="135"/>
                    </a:lnTo>
                    <a:lnTo>
                      <a:pt x="45" y="133"/>
                    </a:lnTo>
                    <a:lnTo>
                      <a:pt x="45" y="133"/>
                    </a:lnTo>
                    <a:lnTo>
                      <a:pt x="40" y="124"/>
                    </a:lnTo>
                    <a:lnTo>
                      <a:pt x="40" y="124"/>
                    </a:lnTo>
                    <a:lnTo>
                      <a:pt x="36" y="121"/>
                    </a:lnTo>
                    <a:lnTo>
                      <a:pt x="36" y="121"/>
                    </a:lnTo>
                    <a:lnTo>
                      <a:pt x="31" y="110"/>
                    </a:lnTo>
                    <a:lnTo>
                      <a:pt x="29" y="108"/>
                    </a:lnTo>
                    <a:lnTo>
                      <a:pt x="29" y="108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2" y="94"/>
                    </a:lnTo>
                    <a:lnTo>
                      <a:pt x="22" y="94"/>
                    </a:lnTo>
                    <a:lnTo>
                      <a:pt x="18" y="85"/>
                    </a:lnTo>
                    <a:lnTo>
                      <a:pt x="18" y="85"/>
                    </a:lnTo>
                    <a:lnTo>
                      <a:pt x="17" y="81"/>
                    </a:lnTo>
                    <a:lnTo>
                      <a:pt x="17" y="81"/>
                    </a:lnTo>
                    <a:lnTo>
                      <a:pt x="13" y="70"/>
                    </a:lnTo>
                    <a:lnTo>
                      <a:pt x="13" y="70"/>
                    </a:lnTo>
                    <a:lnTo>
                      <a:pt x="13" y="67"/>
                    </a:lnTo>
                    <a:lnTo>
                      <a:pt x="13" y="67"/>
                    </a:lnTo>
                    <a:lnTo>
                      <a:pt x="9" y="58"/>
                    </a:lnTo>
                    <a:lnTo>
                      <a:pt x="9" y="58"/>
                    </a:lnTo>
                    <a:lnTo>
                      <a:pt x="8" y="54"/>
                    </a:lnTo>
                    <a:lnTo>
                      <a:pt x="8" y="54"/>
                    </a:lnTo>
                    <a:lnTo>
                      <a:pt x="6" y="43"/>
                    </a:lnTo>
                    <a:lnTo>
                      <a:pt x="6" y="43"/>
                    </a:lnTo>
                    <a:lnTo>
                      <a:pt x="6" y="41"/>
                    </a:lnTo>
                    <a:lnTo>
                      <a:pt x="6" y="41"/>
                    </a:lnTo>
                    <a:lnTo>
                      <a:pt x="4" y="29"/>
                    </a:lnTo>
                    <a:lnTo>
                      <a:pt x="4" y="29"/>
                    </a:lnTo>
                    <a:lnTo>
                      <a:pt x="2" y="25"/>
                    </a:lnTo>
                    <a:lnTo>
                      <a:pt x="2" y="25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0" y="0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2" y="130"/>
                    </a:lnTo>
                    <a:lnTo>
                      <a:pt x="2" y="130"/>
                    </a:lnTo>
                    <a:lnTo>
                      <a:pt x="2" y="133"/>
                    </a:lnTo>
                    <a:lnTo>
                      <a:pt x="2" y="133"/>
                    </a:lnTo>
                    <a:lnTo>
                      <a:pt x="2" y="142"/>
                    </a:lnTo>
                    <a:lnTo>
                      <a:pt x="2" y="142"/>
                    </a:lnTo>
                    <a:lnTo>
                      <a:pt x="4" y="146"/>
                    </a:lnTo>
                    <a:lnTo>
                      <a:pt x="4" y="146"/>
                    </a:lnTo>
                    <a:lnTo>
                      <a:pt x="6" y="158"/>
                    </a:lnTo>
                    <a:lnTo>
                      <a:pt x="6" y="158"/>
                    </a:lnTo>
                    <a:lnTo>
                      <a:pt x="6" y="160"/>
                    </a:lnTo>
                    <a:lnTo>
                      <a:pt x="6" y="160"/>
                    </a:lnTo>
                    <a:lnTo>
                      <a:pt x="8" y="171"/>
                    </a:lnTo>
                    <a:lnTo>
                      <a:pt x="8" y="171"/>
                    </a:lnTo>
                    <a:lnTo>
                      <a:pt x="9" y="175"/>
                    </a:lnTo>
                    <a:lnTo>
                      <a:pt x="9" y="175"/>
                    </a:lnTo>
                    <a:lnTo>
                      <a:pt x="13" y="184"/>
                    </a:lnTo>
                    <a:lnTo>
                      <a:pt x="13" y="184"/>
                    </a:lnTo>
                    <a:lnTo>
                      <a:pt x="13" y="187"/>
                    </a:lnTo>
                    <a:lnTo>
                      <a:pt x="13" y="187"/>
                    </a:lnTo>
                    <a:lnTo>
                      <a:pt x="17" y="198"/>
                    </a:lnTo>
                    <a:lnTo>
                      <a:pt x="17" y="198"/>
                    </a:lnTo>
                    <a:lnTo>
                      <a:pt x="18" y="202"/>
                    </a:lnTo>
                    <a:lnTo>
                      <a:pt x="18" y="202"/>
                    </a:lnTo>
                    <a:lnTo>
                      <a:pt x="22" y="211"/>
                    </a:lnTo>
                    <a:lnTo>
                      <a:pt x="22" y="211"/>
                    </a:lnTo>
                    <a:lnTo>
                      <a:pt x="24" y="214"/>
                    </a:lnTo>
                    <a:lnTo>
                      <a:pt x="24" y="214"/>
                    </a:lnTo>
                    <a:lnTo>
                      <a:pt x="29" y="225"/>
                    </a:lnTo>
                    <a:lnTo>
                      <a:pt x="31" y="227"/>
                    </a:lnTo>
                    <a:lnTo>
                      <a:pt x="31" y="227"/>
                    </a:lnTo>
                    <a:lnTo>
                      <a:pt x="36" y="238"/>
                    </a:lnTo>
                    <a:lnTo>
                      <a:pt x="36" y="238"/>
                    </a:lnTo>
                    <a:lnTo>
                      <a:pt x="40" y="241"/>
                    </a:lnTo>
                    <a:lnTo>
                      <a:pt x="40" y="241"/>
                    </a:lnTo>
                    <a:lnTo>
                      <a:pt x="45" y="250"/>
                    </a:lnTo>
                    <a:lnTo>
                      <a:pt x="45" y="250"/>
                    </a:lnTo>
                    <a:lnTo>
                      <a:pt x="47" y="252"/>
                    </a:lnTo>
                    <a:lnTo>
                      <a:pt x="47" y="252"/>
                    </a:lnTo>
                    <a:lnTo>
                      <a:pt x="54" y="265"/>
                    </a:lnTo>
                    <a:lnTo>
                      <a:pt x="56" y="265"/>
                    </a:lnTo>
                    <a:lnTo>
                      <a:pt x="56" y="265"/>
                    </a:lnTo>
                    <a:lnTo>
                      <a:pt x="63" y="275"/>
                    </a:lnTo>
                    <a:lnTo>
                      <a:pt x="63" y="275"/>
                    </a:lnTo>
                    <a:lnTo>
                      <a:pt x="67" y="279"/>
                    </a:lnTo>
                    <a:lnTo>
                      <a:pt x="67" y="279"/>
                    </a:lnTo>
                    <a:lnTo>
                      <a:pt x="74" y="286"/>
                    </a:lnTo>
                    <a:lnTo>
                      <a:pt x="74" y="286"/>
                    </a:lnTo>
                    <a:lnTo>
                      <a:pt x="76" y="290"/>
                    </a:lnTo>
                    <a:lnTo>
                      <a:pt x="76" y="290"/>
                    </a:lnTo>
                    <a:lnTo>
                      <a:pt x="87" y="301"/>
                    </a:lnTo>
                    <a:lnTo>
                      <a:pt x="87" y="301"/>
                    </a:lnTo>
                    <a:lnTo>
                      <a:pt x="89" y="302"/>
                    </a:lnTo>
                    <a:lnTo>
                      <a:pt x="89" y="302"/>
                    </a:lnTo>
                    <a:lnTo>
                      <a:pt x="98" y="311"/>
                    </a:lnTo>
                    <a:lnTo>
                      <a:pt x="98" y="311"/>
                    </a:lnTo>
                    <a:lnTo>
                      <a:pt x="101" y="313"/>
                    </a:lnTo>
                    <a:lnTo>
                      <a:pt x="101" y="313"/>
                    </a:lnTo>
                    <a:lnTo>
                      <a:pt x="112" y="322"/>
                    </a:lnTo>
                    <a:lnTo>
                      <a:pt x="114" y="324"/>
                    </a:lnTo>
                    <a:lnTo>
                      <a:pt x="114" y="324"/>
                    </a:lnTo>
                    <a:lnTo>
                      <a:pt x="125" y="335"/>
                    </a:lnTo>
                    <a:lnTo>
                      <a:pt x="125" y="335"/>
                    </a:lnTo>
                    <a:lnTo>
                      <a:pt x="128" y="337"/>
                    </a:lnTo>
                    <a:lnTo>
                      <a:pt x="128" y="337"/>
                    </a:lnTo>
                    <a:lnTo>
                      <a:pt x="139" y="344"/>
                    </a:lnTo>
                    <a:lnTo>
                      <a:pt x="139" y="344"/>
                    </a:lnTo>
                    <a:lnTo>
                      <a:pt x="143" y="347"/>
                    </a:lnTo>
                    <a:lnTo>
                      <a:pt x="143" y="347"/>
                    </a:lnTo>
                    <a:lnTo>
                      <a:pt x="155" y="356"/>
                    </a:lnTo>
                    <a:lnTo>
                      <a:pt x="157" y="358"/>
                    </a:lnTo>
                    <a:lnTo>
                      <a:pt x="157" y="358"/>
                    </a:lnTo>
                    <a:lnTo>
                      <a:pt x="170" y="365"/>
                    </a:lnTo>
                    <a:lnTo>
                      <a:pt x="170" y="365"/>
                    </a:lnTo>
                    <a:lnTo>
                      <a:pt x="173" y="369"/>
                    </a:lnTo>
                    <a:lnTo>
                      <a:pt x="173" y="369"/>
                    </a:lnTo>
                    <a:lnTo>
                      <a:pt x="186" y="376"/>
                    </a:lnTo>
                    <a:lnTo>
                      <a:pt x="186" y="376"/>
                    </a:lnTo>
                    <a:lnTo>
                      <a:pt x="189" y="378"/>
                    </a:lnTo>
                    <a:lnTo>
                      <a:pt x="189" y="378"/>
                    </a:lnTo>
                    <a:lnTo>
                      <a:pt x="204" y="387"/>
                    </a:lnTo>
                    <a:lnTo>
                      <a:pt x="204" y="387"/>
                    </a:lnTo>
                    <a:lnTo>
                      <a:pt x="207" y="389"/>
                    </a:lnTo>
                    <a:lnTo>
                      <a:pt x="207" y="389"/>
                    </a:lnTo>
                    <a:lnTo>
                      <a:pt x="220" y="396"/>
                    </a:lnTo>
                    <a:lnTo>
                      <a:pt x="220" y="396"/>
                    </a:lnTo>
                    <a:lnTo>
                      <a:pt x="224" y="398"/>
                    </a:lnTo>
                    <a:lnTo>
                      <a:pt x="224" y="398"/>
                    </a:lnTo>
                    <a:lnTo>
                      <a:pt x="238" y="405"/>
                    </a:lnTo>
                    <a:lnTo>
                      <a:pt x="238" y="405"/>
                    </a:lnTo>
                    <a:lnTo>
                      <a:pt x="240" y="407"/>
                    </a:lnTo>
                    <a:lnTo>
                      <a:pt x="240" y="407"/>
                    </a:lnTo>
                    <a:lnTo>
                      <a:pt x="258" y="414"/>
                    </a:lnTo>
                    <a:lnTo>
                      <a:pt x="258" y="414"/>
                    </a:lnTo>
                    <a:lnTo>
                      <a:pt x="261" y="416"/>
                    </a:lnTo>
                    <a:lnTo>
                      <a:pt x="261" y="416"/>
                    </a:lnTo>
                    <a:lnTo>
                      <a:pt x="276" y="423"/>
                    </a:lnTo>
                    <a:lnTo>
                      <a:pt x="276" y="423"/>
                    </a:lnTo>
                    <a:lnTo>
                      <a:pt x="279" y="425"/>
                    </a:lnTo>
                    <a:lnTo>
                      <a:pt x="279" y="425"/>
                    </a:lnTo>
                    <a:lnTo>
                      <a:pt x="297" y="432"/>
                    </a:lnTo>
                    <a:lnTo>
                      <a:pt x="297" y="432"/>
                    </a:lnTo>
                    <a:lnTo>
                      <a:pt x="297" y="432"/>
                    </a:lnTo>
                    <a:lnTo>
                      <a:pt x="315" y="439"/>
                    </a:lnTo>
                    <a:lnTo>
                      <a:pt x="315" y="439"/>
                    </a:lnTo>
                    <a:lnTo>
                      <a:pt x="321" y="441"/>
                    </a:lnTo>
                    <a:lnTo>
                      <a:pt x="321" y="441"/>
                    </a:lnTo>
                    <a:lnTo>
                      <a:pt x="335" y="446"/>
                    </a:lnTo>
                    <a:lnTo>
                      <a:pt x="335" y="446"/>
                    </a:lnTo>
                    <a:lnTo>
                      <a:pt x="341" y="448"/>
                    </a:lnTo>
                    <a:lnTo>
                      <a:pt x="341" y="448"/>
                    </a:lnTo>
                    <a:lnTo>
                      <a:pt x="359" y="455"/>
                    </a:lnTo>
                    <a:lnTo>
                      <a:pt x="359" y="455"/>
                    </a:lnTo>
                    <a:lnTo>
                      <a:pt x="362" y="455"/>
                    </a:lnTo>
                    <a:lnTo>
                      <a:pt x="362" y="455"/>
                    </a:lnTo>
                    <a:lnTo>
                      <a:pt x="378" y="461"/>
                    </a:lnTo>
                    <a:lnTo>
                      <a:pt x="378" y="461"/>
                    </a:lnTo>
                    <a:lnTo>
                      <a:pt x="386" y="463"/>
                    </a:lnTo>
                    <a:lnTo>
                      <a:pt x="386" y="463"/>
                    </a:lnTo>
                    <a:lnTo>
                      <a:pt x="402" y="468"/>
                    </a:lnTo>
                    <a:lnTo>
                      <a:pt x="402" y="468"/>
                    </a:lnTo>
                    <a:lnTo>
                      <a:pt x="404" y="468"/>
                    </a:lnTo>
                    <a:lnTo>
                      <a:pt x="405" y="470"/>
                    </a:lnTo>
                    <a:lnTo>
                      <a:pt x="405" y="470"/>
                    </a:lnTo>
                    <a:lnTo>
                      <a:pt x="429" y="475"/>
                    </a:lnTo>
                    <a:lnTo>
                      <a:pt x="429" y="475"/>
                    </a:lnTo>
                    <a:lnTo>
                      <a:pt x="432" y="477"/>
                    </a:lnTo>
                    <a:lnTo>
                      <a:pt x="432" y="477"/>
                    </a:lnTo>
                    <a:lnTo>
                      <a:pt x="458" y="482"/>
                    </a:lnTo>
                    <a:lnTo>
                      <a:pt x="458" y="482"/>
                    </a:lnTo>
                    <a:lnTo>
                      <a:pt x="458" y="482"/>
                    </a:lnTo>
                    <a:lnTo>
                      <a:pt x="481" y="488"/>
                    </a:lnTo>
                    <a:lnTo>
                      <a:pt x="481" y="488"/>
                    </a:lnTo>
                    <a:lnTo>
                      <a:pt x="486" y="490"/>
                    </a:lnTo>
                    <a:lnTo>
                      <a:pt x="486" y="490"/>
                    </a:lnTo>
                    <a:lnTo>
                      <a:pt x="512" y="493"/>
                    </a:lnTo>
                    <a:lnTo>
                      <a:pt x="512" y="495"/>
                    </a:lnTo>
                    <a:lnTo>
                      <a:pt x="512" y="495"/>
                    </a:lnTo>
                    <a:lnTo>
                      <a:pt x="515" y="495"/>
                    </a:lnTo>
                    <a:lnTo>
                      <a:pt x="515" y="495"/>
                    </a:lnTo>
                    <a:lnTo>
                      <a:pt x="533" y="499"/>
                    </a:lnTo>
                    <a:lnTo>
                      <a:pt x="533" y="499"/>
                    </a:lnTo>
                    <a:lnTo>
                      <a:pt x="539" y="499"/>
                    </a:lnTo>
                    <a:lnTo>
                      <a:pt x="539" y="499"/>
                    </a:lnTo>
                    <a:lnTo>
                      <a:pt x="555" y="502"/>
                    </a:lnTo>
                    <a:lnTo>
                      <a:pt x="555" y="502"/>
                    </a:lnTo>
                    <a:lnTo>
                      <a:pt x="560" y="502"/>
                    </a:lnTo>
                    <a:lnTo>
                      <a:pt x="560" y="502"/>
                    </a:lnTo>
                    <a:lnTo>
                      <a:pt x="605" y="508"/>
                    </a:lnTo>
                    <a:lnTo>
                      <a:pt x="605" y="508"/>
                    </a:lnTo>
                    <a:lnTo>
                      <a:pt x="607" y="508"/>
                    </a:lnTo>
                    <a:lnTo>
                      <a:pt x="607" y="508"/>
                    </a:lnTo>
                    <a:lnTo>
                      <a:pt x="612" y="509"/>
                    </a:lnTo>
                    <a:lnTo>
                      <a:pt x="612" y="509"/>
                    </a:lnTo>
                    <a:lnTo>
                      <a:pt x="625" y="511"/>
                    </a:lnTo>
                    <a:lnTo>
                      <a:pt x="625" y="511"/>
                    </a:lnTo>
                    <a:lnTo>
                      <a:pt x="632" y="511"/>
                    </a:lnTo>
                    <a:lnTo>
                      <a:pt x="632" y="511"/>
                    </a:lnTo>
                    <a:lnTo>
                      <a:pt x="647" y="513"/>
                    </a:lnTo>
                    <a:lnTo>
                      <a:pt x="647" y="513"/>
                    </a:lnTo>
                    <a:lnTo>
                      <a:pt x="654" y="513"/>
                    </a:lnTo>
                    <a:lnTo>
                      <a:pt x="654" y="513"/>
                    </a:lnTo>
                    <a:lnTo>
                      <a:pt x="668" y="515"/>
                    </a:lnTo>
                    <a:lnTo>
                      <a:pt x="668" y="515"/>
                    </a:lnTo>
                    <a:lnTo>
                      <a:pt x="675" y="515"/>
                    </a:lnTo>
                    <a:lnTo>
                      <a:pt x="675" y="515"/>
                    </a:lnTo>
                    <a:lnTo>
                      <a:pt x="693" y="515"/>
                    </a:lnTo>
                    <a:lnTo>
                      <a:pt x="693" y="515"/>
                    </a:lnTo>
                    <a:lnTo>
                      <a:pt x="695" y="517"/>
                    </a:lnTo>
                    <a:lnTo>
                      <a:pt x="697" y="517"/>
                    </a:lnTo>
                    <a:lnTo>
                      <a:pt x="697" y="517"/>
                    </a:lnTo>
                    <a:lnTo>
                      <a:pt x="711" y="517"/>
                    </a:lnTo>
                    <a:lnTo>
                      <a:pt x="711" y="517"/>
                    </a:lnTo>
                    <a:lnTo>
                      <a:pt x="717" y="517"/>
                    </a:lnTo>
                    <a:lnTo>
                      <a:pt x="717" y="517"/>
                    </a:lnTo>
                    <a:lnTo>
                      <a:pt x="731" y="517"/>
                    </a:lnTo>
                    <a:lnTo>
                      <a:pt x="731" y="517"/>
                    </a:lnTo>
                    <a:lnTo>
                      <a:pt x="737" y="517"/>
                    </a:lnTo>
                    <a:lnTo>
                      <a:pt x="737" y="517"/>
                    </a:lnTo>
                    <a:lnTo>
                      <a:pt x="751" y="518"/>
                    </a:lnTo>
                    <a:lnTo>
                      <a:pt x="751" y="518"/>
                    </a:lnTo>
                    <a:lnTo>
                      <a:pt x="756" y="518"/>
                    </a:lnTo>
                    <a:lnTo>
                      <a:pt x="756" y="518"/>
                    </a:lnTo>
                    <a:lnTo>
                      <a:pt x="776" y="518"/>
                    </a:lnTo>
                    <a:lnTo>
                      <a:pt x="776" y="518"/>
                    </a:lnTo>
                    <a:lnTo>
                      <a:pt x="785" y="518"/>
                    </a:lnTo>
                    <a:lnTo>
                      <a:pt x="785" y="518"/>
                    </a:lnTo>
                    <a:lnTo>
                      <a:pt x="791" y="518"/>
                    </a:lnTo>
                    <a:lnTo>
                      <a:pt x="791" y="518"/>
                    </a:lnTo>
                    <a:lnTo>
                      <a:pt x="805" y="518"/>
                    </a:lnTo>
                    <a:lnTo>
                      <a:pt x="805" y="518"/>
                    </a:lnTo>
                    <a:lnTo>
                      <a:pt x="812" y="518"/>
                    </a:lnTo>
                    <a:lnTo>
                      <a:pt x="812" y="518"/>
                    </a:lnTo>
                    <a:lnTo>
                      <a:pt x="828" y="517"/>
                    </a:lnTo>
                    <a:lnTo>
                      <a:pt x="828" y="517"/>
                    </a:lnTo>
                    <a:lnTo>
                      <a:pt x="834" y="517"/>
                    </a:lnTo>
                    <a:lnTo>
                      <a:pt x="834" y="517"/>
                    </a:lnTo>
                    <a:lnTo>
                      <a:pt x="877" y="515"/>
                    </a:lnTo>
                    <a:lnTo>
                      <a:pt x="879" y="515"/>
                    </a:lnTo>
                    <a:lnTo>
                      <a:pt x="879" y="515"/>
                    </a:lnTo>
                    <a:lnTo>
                      <a:pt x="882" y="515"/>
                    </a:lnTo>
                    <a:lnTo>
                      <a:pt x="882" y="515"/>
                    </a:lnTo>
                    <a:lnTo>
                      <a:pt x="900" y="513"/>
                    </a:lnTo>
                    <a:lnTo>
                      <a:pt x="900" y="513"/>
                    </a:lnTo>
                    <a:lnTo>
                      <a:pt x="908" y="513"/>
                    </a:lnTo>
                    <a:lnTo>
                      <a:pt x="908" y="513"/>
                    </a:lnTo>
                    <a:lnTo>
                      <a:pt x="924" y="511"/>
                    </a:lnTo>
                    <a:lnTo>
                      <a:pt x="924" y="511"/>
                    </a:lnTo>
                    <a:lnTo>
                      <a:pt x="931" y="509"/>
                    </a:lnTo>
                    <a:lnTo>
                      <a:pt x="931" y="509"/>
                    </a:lnTo>
                    <a:lnTo>
                      <a:pt x="953" y="508"/>
                    </a:lnTo>
                    <a:lnTo>
                      <a:pt x="953" y="508"/>
                    </a:lnTo>
                    <a:lnTo>
                      <a:pt x="956" y="508"/>
                    </a:lnTo>
                    <a:lnTo>
                      <a:pt x="956" y="508"/>
                    </a:lnTo>
                    <a:lnTo>
                      <a:pt x="974" y="504"/>
                    </a:lnTo>
                    <a:lnTo>
                      <a:pt x="974" y="504"/>
                    </a:lnTo>
                    <a:lnTo>
                      <a:pt x="978" y="504"/>
                    </a:lnTo>
                    <a:lnTo>
                      <a:pt x="978" y="504"/>
                    </a:lnTo>
                    <a:lnTo>
                      <a:pt x="980" y="504"/>
                    </a:lnTo>
                    <a:lnTo>
                      <a:pt x="980" y="504"/>
                    </a:lnTo>
                    <a:lnTo>
                      <a:pt x="1008" y="500"/>
                    </a:lnTo>
                    <a:lnTo>
                      <a:pt x="1008" y="500"/>
                    </a:lnTo>
                    <a:lnTo>
                      <a:pt x="1010" y="499"/>
                    </a:lnTo>
                    <a:lnTo>
                      <a:pt x="1010" y="499"/>
                    </a:lnTo>
                    <a:lnTo>
                      <a:pt x="1037" y="495"/>
                    </a:lnTo>
                    <a:lnTo>
                      <a:pt x="1037" y="495"/>
                    </a:lnTo>
                    <a:lnTo>
                      <a:pt x="1041" y="495"/>
                    </a:lnTo>
                    <a:lnTo>
                      <a:pt x="1041" y="495"/>
                    </a:lnTo>
                    <a:lnTo>
                      <a:pt x="1066" y="490"/>
                    </a:lnTo>
                    <a:lnTo>
                      <a:pt x="1066" y="490"/>
                    </a:lnTo>
                    <a:lnTo>
                      <a:pt x="1071" y="488"/>
                    </a:lnTo>
                    <a:lnTo>
                      <a:pt x="1071" y="488"/>
                    </a:lnTo>
                    <a:lnTo>
                      <a:pt x="1097" y="482"/>
                    </a:lnTo>
                    <a:lnTo>
                      <a:pt x="1098" y="482"/>
                    </a:lnTo>
                    <a:lnTo>
                      <a:pt x="1098" y="482"/>
                    </a:lnTo>
                    <a:lnTo>
                      <a:pt x="1100" y="481"/>
                    </a:lnTo>
                    <a:lnTo>
                      <a:pt x="1100" y="481"/>
                    </a:lnTo>
                    <a:lnTo>
                      <a:pt x="1122" y="475"/>
                    </a:lnTo>
                    <a:lnTo>
                      <a:pt x="1122" y="475"/>
                    </a:lnTo>
                    <a:lnTo>
                      <a:pt x="1125" y="475"/>
                    </a:lnTo>
                    <a:lnTo>
                      <a:pt x="1125" y="475"/>
                    </a:lnTo>
                    <a:lnTo>
                      <a:pt x="1149" y="468"/>
                    </a:lnTo>
                    <a:lnTo>
                      <a:pt x="1149" y="468"/>
                    </a:lnTo>
                    <a:lnTo>
                      <a:pt x="1152" y="468"/>
                    </a:lnTo>
                    <a:lnTo>
                      <a:pt x="1152" y="468"/>
                    </a:lnTo>
                    <a:lnTo>
                      <a:pt x="1172" y="461"/>
                    </a:lnTo>
                    <a:lnTo>
                      <a:pt x="1172" y="461"/>
                    </a:lnTo>
                    <a:lnTo>
                      <a:pt x="1176" y="461"/>
                    </a:lnTo>
                    <a:lnTo>
                      <a:pt x="1176" y="461"/>
                    </a:lnTo>
                    <a:lnTo>
                      <a:pt x="1197" y="454"/>
                    </a:lnTo>
                    <a:lnTo>
                      <a:pt x="1197" y="454"/>
                    </a:lnTo>
                    <a:lnTo>
                      <a:pt x="1203" y="452"/>
                    </a:lnTo>
                    <a:lnTo>
                      <a:pt x="1203" y="452"/>
                    </a:lnTo>
                    <a:lnTo>
                      <a:pt x="1223" y="445"/>
                    </a:lnTo>
                    <a:lnTo>
                      <a:pt x="1224" y="445"/>
                    </a:lnTo>
                    <a:lnTo>
                      <a:pt x="1224" y="445"/>
                    </a:lnTo>
                    <a:lnTo>
                      <a:pt x="1244" y="436"/>
                    </a:lnTo>
                    <a:lnTo>
                      <a:pt x="1244" y="436"/>
                    </a:lnTo>
                    <a:lnTo>
                      <a:pt x="1250" y="434"/>
                    </a:lnTo>
                    <a:lnTo>
                      <a:pt x="1250" y="434"/>
                    </a:lnTo>
                    <a:lnTo>
                      <a:pt x="1269" y="427"/>
                    </a:lnTo>
                    <a:lnTo>
                      <a:pt x="1271" y="427"/>
                    </a:lnTo>
                    <a:lnTo>
                      <a:pt x="1271" y="427"/>
                    </a:lnTo>
                    <a:lnTo>
                      <a:pt x="1289" y="418"/>
                    </a:lnTo>
                    <a:lnTo>
                      <a:pt x="1289" y="418"/>
                    </a:lnTo>
                    <a:lnTo>
                      <a:pt x="1295" y="416"/>
                    </a:lnTo>
                    <a:lnTo>
                      <a:pt x="1295" y="416"/>
                    </a:lnTo>
                    <a:lnTo>
                      <a:pt x="1313" y="407"/>
                    </a:lnTo>
                    <a:lnTo>
                      <a:pt x="1313" y="407"/>
                    </a:lnTo>
                    <a:lnTo>
                      <a:pt x="1314" y="405"/>
                    </a:lnTo>
                    <a:lnTo>
                      <a:pt x="1314" y="405"/>
                    </a:lnTo>
                    <a:lnTo>
                      <a:pt x="1331" y="396"/>
                    </a:lnTo>
                    <a:lnTo>
                      <a:pt x="1331" y="396"/>
                    </a:lnTo>
                    <a:lnTo>
                      <a:pt x="1334" y="394"/>
                    </a:lnTo>
                    <a:lnTo>
                      <a:pt x="1334" y="394"/>
                    </a:lnTo>
                    <a:lnTo>
                      <a:pt x="1352" y="385"/>
                    </a:lnTo>
                    <a:lnTo>
                      <a:pt x="1352" y="385"/>
                    </a:lnTo>
                    <a:lnTo>
                      <a:pt x="1356" y="383"/>
                    </a:lnTo>
                    <a:lnTo>
                      <a:pt x="1356" y="383"/>
                    </a:lnTo>
                    <a:lnTo>
                      <a:pt x="1370" y="374"/>
                    </a:lnTo>
                    <a:lnTo>
                      <a:pt x="1370" y="374"/>
                    </a:lnTo>
                    <a:lnTo>
                      <a:pt x="1374" y="373"/>
                    </a:lnTo>
                    <a:lnTo>
                      <a:pt x="1374" y="373"/>
                    </a:lnTo>
                    <a:lnTo>
                      <a:pt x="1388" y="362"/>
                    </a:lnTo>
                    <a:lnTo>
                      <a:pt x="1388" y="362"/>
                    </a:lnTo>
                    <a:lnTo>
                      <a:pt x="1392" y="360"/>
                    </a:lnTo>
                    <a:lnTo>
                      <a:pt x="1392" y="360"/>
                    </a:lnTo>
                    <a:lnTo>
                      <a:pt x="1406" y="351"/>
                    </a:lnTo>
                    <a:lnTo>
                      <a:pt x="1408" y="349"/>
                    </a:lnTo>
                    <a:lnTo>
                      <a:pt x="1408" y="349"/>
                    </a:lnTo>
                    <a:lnTo>
                      <a:pt x="1422" y="338"/>
                    </a:lnTo>
                    <a:lnTo>
                      <a:pt x="1422" y="338"/>
                    </a:lnTo>
                    <a:lnTo>
                      <a:pt x="1426" y="337"/>
                    </a:lnTo>
                    <a:lnTo>
                      <a:pt x="1426" y="337"/>
                    </a:lnTo>
                    <a:lnTo>
                      <a:pt x="1439" y="324"/>
                    </a:lnTo>
                    <a:lnTo>
                      <a:pt x="1440" y="324"/>
                    </a:lnTo>
                    <a:lnTo>
                      <a:pt x="1440" y="324"/>
                    </a:lnTo>
                    <a:lnTo>
                      <a:pt x="1448" y="317"/>
                    </a:lnTo>
                    <a:lnTo>
                      <a:pt x="1448" y="317"/>
                    </a:lnTo>
                    <a:lnTo>
                      <a:pt x="1451" y="315"/>
                    </a:lnTo>
                    <a:lnTo>
                      <a:pt x="1451" y="315"/>
                    </a:lnTo>
                    <a:lnTo>
                      <a:pt x="1457" y="310"/>
                    </a:lnTo>
                    <a:lnTo>
                      <a:pt x="1457" y="310"/>
                    </a:lnTo>
                    <a:lnTo>
                      <a:pt x="1460" y="306"/>
                    </a:lnTo>
                    <a:lnTo>
                      <a:pt x="1460" y="306"/>
                    </a:lnTo>
                    <a:lnTo>
                      <a:pt x="1466" y="301"/>
                    </a:lnTo>
                    <a:lnTo>
                      <a:pt x="1466" y="301"/>
                    </a:lnTo>
                    <a:lnTo>
                      <a:pt x="1467" y="297"/>
                    </a:lnTo>
                    <a:lnTo>
                      <a:pt x="1467" y="297"/>
                    </a:lnTo>
                    <a:lnTo>
                      <a:pt x="1473" y="292"/>
                    </a:lnTo>
                    <a:lnTo>
                      <a:pt x="1473" y="292"/>
                    </a:lnTo>
                    <a:lnTo>
                      <a:pt x="1476" y="290"/>
                    </a:lnTo>
                    <a:lnTo>
                      <a:pt x="1476" y="290"/>
                    </a:lnTo>
                    <a:lnTo>
                      <a:pt x="1482" y="284"/>
                    </a:lnTo>
                    <a:lnTo>
                      <a:pt x="1482" y="284"/>
                    </a:lnTo>
                    <a:lnTo>
                      <a:pt x="1484" y="281"/>
                    </a:lnTo>
                    <a:lnTo>
                      <a:pt x="1484" y="281"/>
                    </a:lnTo>
                    <a:lnTo>
                      <a:pt x="1491" y="274"/>
                    </a:lnTo>
                    <a:lnTo>
                      <a:pt x="1491" y="272"/>
                    </a:lnTo>
                    <a:lnTo>
                      <a:pt x="1491" y="272"/>
                    </a:lnTo>
                    <a:lnTo>
                      <a:pt x="1496" y="265"/>
                    </a:lnTo>
                    <a:lnTo>
                      <a:pt x="1496" y="265"/>
                    </a:lnTo>
                    <a:lnTo>
                      <a:pt x="1496" y="265"/>
                    </a:lnTo>
                    <a:lnTo>
                      <a:pt x="1496" y="265"/>
                    </a:lnTo>
                    <a:lnTo>
                      <a:pt x="1505" y="254"/>
                    </a:lnTo>
                    <a:lnTo>
                      <a:pt x="1505" y="254"/>
                    </a:lnTo>
                    <a:lnTo>
                      <a:pt x="1507" y="252"/>
                    </a:lnTo>
                    <a:lnTo>
                      <a:pt x="1507" y="252"/>
                    </a:lnTo>
                    <a:lnTo>
                      <a:pt x="1512" y="243"/>
                    </a:lnTo>
                    <a:lnTo>
                      <a:pt x="1512" y="243"/>
                    </a:lnTo>
                    <a:lnTo>
                      <a:pt x="1514" y="239"/>
                    </a:lnTo>
                    <a:lnTo>
                      <a:pt x="1514" y="239"/>
                    </a:lnTo>
                    <a:lnTo>
                      <a:pt x="1520" y="230"/>
                    </a:lnTo>
                    <a:lnTo>
                      <a:pt x="1520" y="230"/>
                    </a:lnTo>
                    <a:lnTo>
                      <a:pt x="1521" y="227"/>
                    </a:lnTo>
                    <a:lnTo>
                      <a:pt x="1521" y="227"/>
                    </a:lnTo>
                    <a:lnTo>
                      <a:pt x="1527" y="216"/>
                    </a:lnTo>
                    <a:lnTo>
                      <a:pt x="1529" y="216"/>
                    </a:lnTo>
                    <a:lnTo>
                      <a:pt x="1529" y="216"/>
                    </a:lnTo>
                    <a:lnTo>
                      <a:pt x="1529" y="212"/>
                    </a:lnTo>
                    <a:lnTo>
                      <a:pt x="1529" y="212"/>
                    </a:lnTo>
                    <a:lnTo>
                      <a:pt x="1532" y="205"/>
                    </a:lnTo>
                    <a:lnTo>
                      <a:pt x="1532" y="205"/>
                    </a:lnTo>
                    <a:lnTo>
                      <a:pt x="1534" y="202"/>
                    </a:lnTo>
                    <a:lnTo>
                      <a:pt x="1534" y="202"/>
                    </a:lnTo>
                    <a:lnTo>
                      <a:pt x="1538" y="194"/>
                    </a:lnTo>
                    <a:lnTo>
                      <a:pt x="1538" y="194"/>
                    </a:lnTo>
                    <a:lnTo>
                      <a:pt x="1538" y="191"/>
                    </a:lnTo>
                    <a:lnTo>
                      <a:pt x="1538" y="191"/>
                    </a:lnTo>
                    <a:lnTo>
                      <a:pt x="1541" y="184"/>
                    </a:lnTo>
                    <a:lnTo>
                      <a:pt x="1541" y="184"/>
                    </a:lnTo>
                    <a:lnTo>
                      <a:pt x="1541" y="180"/>
                    </a:lnTo>
                    <a:lnTo>
                      <a:pt x="1541" y="180"/>
                    </a:lnTo>
                    <a:lnTo>
                      <a:pt x="1545" y="171"/>
                    </a:lnTo>
                    <a:lnTo>
                      <a:pt x="1545" y="171"/>
                    </a:lnTo>
                    <a:lnTo>
                      <a:pt x="1545" y="169"/>
                    </a:lnTo>
                    <a:lnTo>
                      <a:pt x="1545" y="167"/>
                    </a:lnTo>
                    <a:lnTo>
                      <a:pt x="1545" y="167"/>
                    </a:lnTo>
                    <a:lnTo>
                      <a:pt x="1547" y="158"/>
                    </a:lnTo>
                    <a:lnTo>
                      <a:pt x="1548" y="157"/>
                    </a:lnTo>
                    <a:lnTo>
                      <a:pt x="1548" y="157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50" y="142"/>
                    </a:lnTo>
                    <a:lnTo>
                      <a:pt x="1550" y="142"/>
                    </a:lnTo>
                    <a:lnTo>
                      <a:pt x="1550" y="135"/>
                    </a:lnTo>
                    <a:lnTo>
                      <a:pt x="1550" y="135"/>
                    </a:lnTo>
                    <a:lnTo>
                      <a:pt x="1550" y="131"/>
                    </a:lnTo>
                    <a:lnTo>
                      <a:pt x="1550" y="131"/>
                    </a:lnTo>
                    <a:lnTo>
                      <a:pt x="1552" y="124"/>
                    </a:lnTo>
                    <a:lnTo>
                      <a:pt x="1552" y="122"/>
                    </a:lnTo>
                    <a:lnTo>
                      <a:pt x="1552" y="121"/>
                    </a:lnTo>
                    <a:lnTo>
                      <a:pt x="1552" y="121"/>
                    </a:lnTo>
                    <a:lnTo>
                      <a:pt x="1552" y="117"/>
                    </a:lnTo>
                    <a:lnTo>
                      <a:pt x="1552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/>
              </a:p>
            </p:txBody>
          </p:sp>
          <p:sp>
            <p:nvSpPr>
              <p:cNvPr id="110" name="Freeform 571">
                <a:extLst>
                  <a:ext uri="{FF2B5EF4-FFF2-40B4-BE49-F238E27FC236}">
                    <a16:creationId xmlns="" xmlns:a16="http://schemas.microsoft.com/office/drawing/2014/main" id="{ABDCC51E-66C0-4D17-A288-61AFD1A49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47102" y="4086307"/>
                <a:ext cx="2603735" cy="1362263"/>
              </a:xfrm>
              <a:custGeom>
                <a:avLst/>
                <a:gdLst>
                  <a:gd name="T0" fmla="*/ 776 w 1552"/>
                  <a:gd name="T1" fmla="*/ 0 h 812"/>
                  <a:gd name="T2" fmla="*/ 933 w 1552"/>
                  <a:gd name="T3" fmla="*/ 9 h 812"/>
                  <a:gd name="T4" fmla="*/ 1079 w 1552"/>
                  <a:gd name="T5" fmla="*/ 32 h 812"/>
                  <a:gd name="T6" fmla="*/ 1210 w 1552"/>
                  <a:gd name="T7" fmla="*/ 68 h 812"/>
                  <a:gd name="T8" fmla="*/ 1298 w 1552"/>
                  <a:gd name="T9" fmla="*/ 104 h 812"/>
                  <a:gd name="T10" fmla="*/ 1350 w 1552"/>
                  <a:gd name="T11" fmla="*/ 131 h 812"/>
                  <a:gd name="T12" fmla="*/ 1397 w 1552"/>
                  <a:gd name="T13" fmla="*/ 162 h 812"/>
                  <a:gd name="T14" fmla="*/ 1439 w 1552"/>
                  <a:gd name="T15" fmla="*/ 194 h 812"/>
                  <a:gd name="T16" fmla="*/ 1475 w 1552"/>
                  <a:gd name="T17" fmla="*/ 228 h 812"/>
                  <a:gd name="T18" fmla="*/ 1505 w 1552"/>
                  <a:gd name="T19" fmla="*/ 264 h 812"/>
                  <a:gd name="T20" fmla="*/ 1527 w 1552"/>
                  <a:gd name="T21" fmla="*/ 302 h 812"/>
                  <a:gd name="T22" fmla="*/ 1543 w 1552"/>
                  <a:gd name="T23" fmla="*/ 342 h 812"/>
                  <a:gd name="T24" fmla="*/ 1550 w 1552"/>
                  <a:gd name="T25" fmla="*/ 381 h 812"/>
                  <a:gd name="T26" fmla="*/ 1552 w 1552"/>
                  <a:gd name="T27" fmla="*/ 403 h 812"/>
                  <a:gd name="T28" fmla="*/ 1548 w 1552"/>
                  <a:gd name="T29" fmla="*/ 443 h 812"/>
                  <a:gd name="T30" fmla="*/ 1536 w 1552"/>
                  <a:gd name="T31" fmla="*/ 484 h 812"/>
                  <a:gd name="T32" fmla="*/ 1516 w 1552"/>
                  <a:gd name="T33" fmla="*/ 522 h 812"/>
                  <a:gd name="T34" fmla="*/ 1491 w 1552"/>
                  <a:gd name="T35" fmla="*/ 560 h 812"/>
                  <a:gd name="T36" fmla="*/ 1458 w 1552"/>
                  <a:gd name="T37" fmla="*/ 596 h 812"/>
                  <a:gd name="T38" fmla="*/ 1419 w 1552"/>
                  <a:gd name="T39" fmla="*/ 630 h 812"/>
                  <a:gd name="T40" fmla="*/ 1374 w 1552"/>
                  <a:gd name="T41" fmla="*/ 660 h 812"/>
                  <a:gd name="T42" fmla="*/ 1325 w 1552"/>
                  <a:gd name="T43" fmla="*/ 689 h 812"/>
                  <a:gd name="T44" fmla="*/ 1269 w 1552"/>
                  <a:gd name="T45" fmla="*/ 716 h 812"/>
                  <a:gd name="T46" fmla="*/ 1210 w 1552"/>
                  <a:gd name="T47" fmla="*/ 740 h 812"/>
                  <a:gd name="T48" fmla="*/ 1079 w 1552"/>
                  <a:gd name="T49" fmla="*/ 779 h 812"/>
                  <a:gd name="T50" fmla="*/ 933 w 1552"/>
                  <a:gd name="T51" fmla="*/ 803 h 812"/>
                  <a:gd name="T52" fmla="*/ 816 w 1552"/>
                  <a:gd name="T53" fmla="*/ 812 h 812"/>
                  <a:gd name="T54" fmla="*/ 776 w 1552"/>
                  <a:gd name="T55" fmla="*/ 812 h 812"/>
                  <a:gd name="T56" fmla="*/ 697 w 1552"/>
                  <a:gd name="T57" fmla="*/ 810 h 812"/>
                  <a:gd name="T58" fmla="*/ 546 w 1552"/>
                  <a:gd name="T59" fmla="*/ 792 h 812"/>
                  <a:gd name="T60" fmla="*/ 407 w 1552"/>
                  <a:gd name="T61" fmla="*/ 761 h 812"/>
                  <a:gd name="T62" fmla="*/ 312 w 1552"/>
                  <a:gd name="T63" fmla="*/ 729 h 812"/>
                  <a:gd name="T64" fmla="*/ 256 w 1552"/>
                  <a:gd name="T65" fmla="*/ 704 h 812"/>
                  <a:gd name="T66" fmla="*/ 202 w 1552"/>
                  <a:gd name="T67" fmla="*/ 675 h 812"/>
                  <a:gd name="T68" fmla="*/ 155 w 1552"/>
                  <a:gd name="T69" fmla="*/ 646 h 812"/>
                  <a:gd name="T70" fmla="*/ 114 w 1552"/>
                  <a:gd name="T71" fmla="*/ 612 h 812"/>
                  <a:gd name="T72" fmla="*/ 78 w 1552"/>
                  <a:gd name="T73" fmla="*/ 578 h 812"/>
                  <a:gd name="T74" fmla="*/ 49 w 1552"/>
                  <a:gd name="T75" fmla="*/ 542 h 812"/>
                  <a:gd name="T76" fmla="*/ 26 w 1552"/>
                  <a:gd name="T77" fmla="*/ 504 h 812"/>
                  <a:gd name="T78" fmla="*/ 9 w 1552"/>
                  <a:gd name="T79" fmla="*/ 464 h 812"/>
                  <a:gd name="T80" fmla="*/ 2 w 1552"/>
                  <a:gd name="T81" fmla="*/ 423 h 812"/>
                  <a:gd name="T82" fmla="*/ 0 w 1552"/>
                  <a:gd name="T83" fmla="*/ 403 h 812"/>
                  <a:gd name="T84" fmla="*/ 6 w 1552"/>
                  <a:gd name="T85" fmla="*/ 362 h 812"/>
                  <a:gd name="T86" fmla="*/ 17 w 1552"/>
                  <a:gd name="T87" fmla="*/ 322 h 812"/>
                  <a:gd name="T88" fmla="*/ 36 w 1552"/>
                  <a:gd name="T89" fmla="*/ 282 h 812"/>
                  <a:gd name="T90" fmla="*/ 62 w 1552"/>
                  <a:gd name="T91" fmla="*/ 246 h 812"/>
                  <a:gd name="T92" fmla="*/ 94 w 1552"/>
                  <a:gd name="T93" fmla="*/ 210 h 812"/>
                  <a:gd name="T94" fmla="*/ 134 w 1552"/>
                  <a:gd name="T95" fmla="*/ 178 h 812"/>
                  <a:gd name="T96" fmla="*/ 179 w 1552"/>
                  <a:gd name="T97" fmla="*/ 147 h 812"/>
                  <a:gd name="T98" fmla="*/ 229 w 1552"/>
                  <a:gd name="T99" fmla="*/ 119 h 812"/>
                  <a:gd name="T100" fmla="*/ 283 w 1552"/>
                  <a:gd name="T101" fmla="*/ 92 h 812"/>
                  <a:gd name="T102" fmla="*/ 407 w 1552"/>
                  <a:gd name="T103" fmla="*/ 48 h 812"/>
                  <a:gd name="T104" fmla="*/ 546 w 1552"/>
                  <a:gd name="T105" fmla="*/ 18 h 812"/>
                  <a:gd name="T106" fmla="*/ 697 w 1552"/>
                  <a:gd name="T107" fmla="*/ 3 h 812"/>
                  <a:gd name="T108" fmla="*/ 776 w 1552"/>
                  <a:gd name="T109" fmla="*/ 0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52" h="812">
                    <a:moveTo>
                      <a:pt x="776" y="0"/>
                    </a:moveTo>
                    <a:lnTo>
                      <a:pt x="776" y="0"/>
                    </a:lnTo>
                    <a:lnTo>
                      <a:pt x="855" y="3"/>
                    </a:lnTo>
                    <a:lnTo>
                      <a:pt x="933" y="9"/>
                    </a:lnTo>
                    <a:lnTo>
                      <a:pt x="1007" y="18"/>
                    </a:lnTo>
                    <a:lnTo>
                      <a:pt x="1079" y="32"/>
                    </a:lnTo>
                    <a:lnTo>
                      <a:pt x="1145" y="48"/>
                    </a:lnTo>
                    <a:lnTo>
                      <a:pt x="1210" y="68"/>
                    </a:lnTo>
                    <a:lnTo>
                      <a:pt x="1269" y="92"/>
                    </a:lnTo>
                    <a:lnTo>
                      <a:pt x="1298" y="104"/>
                    </a:lnTo>
                    <a:lnTo>
                      <a:pt x="1325" y="119"/>
                    </a:lnTo>
                    <a:lnTo>
                      <a:pt x="1350" y="131"/>
                    </a:lnTo>
                    <a:lnTo>
                      <a:pt x="1374" y="147"/>
                    </a:lnTo>
                    <a:lnTo>
                      <a:pt x="1397" y="162"/>
                    </a:lnTo>
                    <a:lnTo>
                      <a:pt x="1419" y="178"/>
                    </a:lnTo>
                    <a:lnTo>
                      <a:pt x="1439" y="194"/>
                    </a:lnTo>
                    <a:lnTo>
                      <a:pt x="1458" y="210"/>
                    </a:lnTo>
                    <a:lnTo>
                      <a:pt x="1475" y="228"/>
                    </a:lnTo>
                    <a:lnTo>
                      <a:pt x="1491" y="246"/>
                    </a:lnTo>
                    <a:lnTo>
                      <a:pt x="1505" y="264"/>
                    </a:lnTo>
                    <a:lnTo>
                      <a:pt x="1516" y="282"/>
                    </a:lnTo>
                    <a:lnTo>
                      <a:pt x="1527" y="302"/>
                    </a:lnTo>
                    <a:lnTo>
                      <a:pt x="1536" y="322"/>
                    </a:lnTo>
                    <a:lnTo>
                      <a:pt x="1543" y="342"/>
                    </a:lnTo>
                    <a:lnTo>
                      <a:pt x="1548" y="362"/>
                    </a:lnTo>
                    <a:lnTo>
                      <a:pt x="1550" y="381"/>
                    </a:lnTo>
                    <a:lnTo>
                      <a:pt x="1552" y="403"/>
                    </a:lnTo>
                    <a:lnTo>
                      <a:pt x="1552" y="403"/>
                    </a:lnTo>
                    <a:lnTo>
                      <a:pt x="1550" y="423"/>
                    </a:lnTo>
                    <a:lnTo>
                      <a:pt x="1548" y="443"/>
                    </a:lnTo>
                    <a:lnTo>
                      <a:pt x="1543" y="464"/>
                    </a:lnTo>
                    <a:lnTo>
                      <a:pt x="1536" y="484"/>
                    </a:lnTo>
                    <a:lnTo>
                      <a:pt x="1527" y="504"/>
                    </a:lnTo>
                    <a:lnTo>
                      <a:pt x="1516" y="522"/>
                    </a:lnTo>
                    <a:lnTo>
                      <a:pt x="1505" y="542"/>
                    </a:lnTo>
                    <a:lnTo>
                      <a:pt x="1491" y="560"/>
                    </a:lnTo>
                    <a:lnTo>
                      <a:pt x="1475" y="578"/>
                    </a:lnTo>
                    <a:lnTo>
                      <a:pt x="1458" y="596"/>
                    </a:lnTo>
                    <a:lnTo>
                      <a:pt x="1439" y="612"/>
                    </a:lnTo>
                    <a:lnTo>
                      <a:pt x="1419" y="630"/>
                    </a:lnTo>
                    <a:lnTo>
                      <a:pt x="1397" y="646"/>
                    </a:lnTo>
                    <a:lnTo>
                      <a:pt x="1374" y="660"/>
                    </a:lnTo>
                    <a:lnTo>
                      <a:pt x="1350" y="675"/>
                    </a:lnTo>
                    <a:lnTo>
                      <a:pt x="1325" y="689"/>
                    </a:lnTo>
                    <a:lnTo>
                      <a:pt x="1298" y="704"/>
                    </a:lnTo>
                    <a:lnTo>
                      <a:pt x="1269" y="716"/>
                    </a:lnTo>
                    <a:lnTo>
                      <a:pt x="1241" y="729"/>
                    </a:lnTo>
                    <a:lnTo>
                      <a:pt x="1210" y="740"/>
                    </a:lnTo>
                    <a:lnTo>
                      <a:pt x="1145" y="761"/>
                    </a:lnTo>
                    <a:lnTo>
                      <a:pt x="1079" y="779"/>
                    </a:lnTo>
                    <a:lnTo>
                      <a:pt x="1007" y="792"/>
                    </a:lnTo>
                    <a:lnTo>
                      <a:pt x="933" y="803"/>
                    </a:lnTo>
                    <a:lnTo>
                      <a:pt x="855" y="810"/>
                    </a:lnTo>
                    <a:lnTo>
                      <a:pt x="816" y="812"/>
                    </a:lnTo>
                    <a:lnTo>
                      <a:pt x="776" y="812"/>
                    </a:lnTo>
                    <a:lnTo>
                      <a:pt x="776" y="812"/>
                    </a:lnTo>
                    <a:lnTo>
                      <a:pt x="737" y="812"/>
                    </a:lnTo>
                    <a:lnTo>
                      <a:pt x="697" y="810"/>
                    </a:lnTo>
                    <a:lnTo>
                      <a:pt x="620" y="803"/>
                    </a:lnTo>
                    <a:lnTo>
                      <a:pt x="546" y="792"/>
                    </a:lnTo>
                    <a:lnTo>
                      <a:pt x="474" y="779"/>
                    </a:lnTo>
                    <a:lnTo>
                      <a:pt x="407" y="761"/>
                    </a:lnTo>
                    <a:lnTo>
                      <a:pt x="342" y="740"/>
                    </a:lnTo>
                    <a:lnTo>
                      <a:pt x="312" y="729"/>
                    </a:lnTo>
                    <a:lnTo>
                      <a:pt x="283" y="716"/>
                    </a:lnTo>
                    <a:lnTo>
                      <a:pt x="256" y="704"/>
                    </a:lnTo>
                    <a:lnTo>
                      <a:pt x="229" y="689"/>
                    </a:lnTo>
                    <a:lnTo>
                      <a:pt x="202" y="675"/>
                    </a:lnTo>
                    <a:lnTo>
                      <a:pt x="179" y="660"/>
                    </a:lnTo>
                    <a:lnTo>
                      <a:pt x="155" y="646"/>
                    </a:lnTo>
                    <a:lnTo>
                      <a:pt x="134" y="630"/>
                    </a:lnTo>
                    <a:lnTo>
                      <a:pt x="114" y="612"/>
                    </a:lnTo>
                    <a:lnTo>
                      <a:pt x="94" y="596"/>
                    </a:lnTo>
                    <a:lnTo>
                      <a:pt x="78" y="578"/>
                    </a:lnTo>
                    <a:lnTo>
                      <a:pt x="62" y="560"/>
                    </a:lnTo>
                    <a:lnTo>
                      <a:pt x="49" y="542"/>
                    </a:lnTo>
                    <a:lnTo>
                      <a:pt x="36" y="522"/>
                    </a:lnTo>
                    <a:lnTo>
                      <a:pt x="26" y="504"/>
                    </a:lnTo>
                    <a:lnTo>
                      <a:pt x="17" y="484"/>
                    </a:lnTo>
                    <a:lnTo>
                      <a:pt x="9" y="464"/>
                    </a:lnTo>
                    <a:lnTo>
                      <a:pt x="6" y="443"/>
                    </a:lnTo>
                    <a:lnTo>
                      <a:pt x="2" y="423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2" y="381"/>
                    </a:lnTo>
                    <a:lnTo>
                      <a:pt x="6" y="362"/>
                    </a:lnTo>
                    <a:lnTo>
                      <a:pt x="9" y="342"/>
                    </a:lnTo>
                    <a:lnTo>
                      <a:pt x="17" y="322"/>
                    </a:lnTo>
                    <a:lnTo>
                      <a:pt x="26" y="302"/>
                    </a:lnTo>
                    <a:lnTo>
                      <a:pt x="36" y="282"/>
                    </a:lnTo>
                    <a:lnTo>
                      <a:pt x="49" y="264"/>
                    </a:lnTo>
                    <a:lnTo>
                      <a:pt x="62" y="246"/>
                    </a:lnTo>
                    <a:lnTo>
                      <a:pt x="78" y="228"/>
                    </a:lnTo>
                    <a:lnTo>
                      <a:pt x="94" y="210"/>
                    </a:lnTo>
                    <a:lnTo>
                      <a:pt x="114" y="194"/>
                    </a:lnTo>
                    <a:lnTo>
                      <a:pt x="134" y="178"/>
                    </a:lnTo>
                    <a:lnTo>
                      <a:pt x="155" y="162"/>
                    </a:lnTo>
                    <a:lnTo>
                      <a:pt x="179" y="147"/>
                    </a:lnTo>
                    <a:lnTo>
                      <a:pt x="202" y="131"/>
                    </a:lnTo>
                    <a:lnTo>
                      <a:pt x="229" y="119"/>
                    </a:lnTo>
                    <a:lnTo>
                      <a:pt x="256" y="104"/>
                    </a:lnTo>
                    <a:lnTo>
                      <a:pt x="283" y="92"/>
                    </a:lnTo>
                    <a:lnTo>
                      <a:pt x="342" y="68"/>
                    </a:lnTo>
                    <a:lnTo>
                      <a:pt x="407" y="48"/>
                    </a:lnTo>
                    <a:lnTo>
                      <a:pt x="474" y="32"/>
                    </a:lnTo>
                    <a:lnTo>
                      <a:pt x="546" y="18"/>
                    </a:lnTo>
                    <a:lnTo>
                      <a:pt x="620" y="9"/>
                    </a:lnTo>
                    <a:lnTo>
                      <a:pt x="697" y="3"/>
                    </a:lnTo>
                    <a:lnTo>
                      <a:pt x="776" y="0"/>
                    </a:lnTo>
                    <a:lnTo>
                      <a:pt x="776" y="0"/>
                    </a:lnTo>
                    <a:close/>
                  </a:path>
                </a:pathLst>
              </a:custGeom>
              <a:solidFill>
                <a:srgbClr val="52576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/>
              </a:p>
            </p:txBody>
          </p:sp>
          <p:sp>
            <p:nvSpPr>
              <p:cNvPr id="111" name="Freeform 572">
                <a:extLst>
                  <a:ext uri="{FF2B5EF4-FFF2-40B4-BE49-F238E27FC236}">
                    <a16:creationId xmlns="" xmlns:a16="http://schemas.microsoft.com/office/drawing/2014/main" id="{68A69681-BCD6-4693-8B99-89ED89AC0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47103" y="4086307"/>
                <a:ext cx="2603736" cy="1362264"/>
              </a:xfrm>
              <a:custGeom>
                <a:avLst/>
                <a:gdLst>
                  <a:gd name="T0" fmla="*/ 776 w 1552"/>
                  <a:gd name="T1" fmla="*/ 0 h 812"/>
                  <a:gd name="T2" fmla="*/ 933 w 1552"/>
                  <a:gd name="T3" fmla="*/ 9 h 812"/>
                  <a:gd name="T4" fmla="*/ 1079 w 1552"/>
                  <a:gd name="T5" fmla="*/ 32 h 812"/>
                  <a:gd name="T6" fmla="*/ 1210 w 1552"/>
                  <a:gd name="T7" fmla="*/ 68 h 812"/>
                  <a:gd name="T8" fmla="*/ 1298 w 1552"/>
                  <a:gd name="T9" fmla="*/ 104 h 812"/>
                  <a:gd name="T10" fmla="*/ 1350 w 1552"/>
                  <a:gd name="T11" fmla="*/ 131 h 812"/>
                  <a:gd name="T12" fmla="*/ 1397 w 1552"/>
                  <a:gd name="T13" fmla="*/ 162 h 812"/>
                  <a:gd name="T14" fmla="*/ 1439 w 1552"/>
                  <a:gd name="T15" fmla="*/ 194 h 812"/>
                  <a:gd name="T16" fmla="*/ 1475 w 1552"/>
                  <a:gd name="T17" fmla="*/ 228 h 812"/>
                  <a:gd name="T18" fmla="*/ 1505 w 1552"/>
                  <a:gd name="T19" fmla="*/ 264 h 812"/>
                  <a:gd name="T20" fmla="*/ 1527 w 1552"/>
                  <a:gd name="T21" fmla="*/ 302 h 812"/>
                  <a:gd name="T22" fmla="*/ 1543 w 1552"/>
                  <a:gd name="T23" fmla="*/ 342 h 812"/>
                  <a:gd name="T24" fmla="*/ 1550 w 1552"/>
                  <a:gd name="T25" fmla="*/ 381 h 812"/>
                  <a:gd name="T26" fmla="*/ 1552 w 1552"/>
                  <a:gd name="T27" fmla="*/ 403 h 812"/>
                  <a:gd name="T28" fmla="*/ 1548 w 1552"/>
                  <a:gd name="T29" fmla="*/ 443 h 812"/>
                  <a:gd name="T30" fmla="*/ 1536 w 1552"/>
                  <a:gd name="T31" fmla="*/ 484 h 812"/>
                  <a:gd name="T32" fmla="*/ 1516 w 1552"/>
                  <a:gd name="T33" fmla="*/ 522 h 812"/>
                  <a:gd name="T34" fmla="*/ 1491 w 1552"/>
                  <a:gd name="T35" fmla="*/ 560 h 812"/>
                  <a:gd name="T36" fmla="*/ 1458 w 1552"/>
                  <a:gd name="T37" fmla="*/ 596 h 812"/>
                  <a:gd name="T38" fmla="*/ 1419 w 1552"/>
                  <a:gd name="T39" fmla="*/ 630 h 812"/>
                  <a:gd name="T40" fmla="*/ 1374 w 1552"/>
                  <a:gd name="T41" fmla="*/ 660 h 812"/>
                  <a:gd name="T42" fmla="*/ 1325 w 1552"/>
                  <a:gd name="T43" fmla="*/ 689 h 812"/>
                  <a:gd name="T44" fmla="*/ 1269 w 1552"/>
                  <a:gd name="T45" fmla="*/ 716 h 812"/>
                  <a:gd name="T46" fmla="*/ 1210 w 1552"/>
                  <a:gd name="T47" fmla="*/ 740 h 812"/>
                  <a:gd name="T48" fmla="*/ 1079 w 1552"/>
                  <a:gd name="T49" fmla="*/ 779 h 812"/>
                  <a:gd name="T50" fmla="*/ 933 w 1552"/>
                  <a:gd name="T51" fmla="*/ 803 h 812"/>
                  <a:gd name="T52" fmla="*/ 816 w 1552"/>
                  <a:gd name="T53" fmla="*/ 812 h 812"/>
                  <a:gd name="T54" fmla="*/ 776 w 1552"/>
                  <a:gd name="T55" fmla="*/ 812 h 812"/>
                  <a:gd name="T56" fmla="*/ 697 w 1552"/>
                  <a:gd name="T57" fmla="*/ 810 h 812"/>
                  <a:gd name="T58" fmla="*/ 546 w 1552"/>
                  <a:gd name="T59" fmla="*/ 792 h 812"/>
                  <a:gd name="T60" fmla="*/ 407 w 1552"/>
                  <a:gd name="T61" fmla="*/ 761 h 812"/>
                  <a:gd name="T62" fmla="*/ 312 w 1552"/>
                  <a:gd name="T63" fmla="*/ 729 h 812"/>
                  <a:gd name="T64" fmla="*/ 256 w 1552"/>
                  <a:gd name="T65" fmla="*/ 704 h 812"/>
                  <a:gd name="T66" fmla="*/ 202 w 1552"/>
                  <a:gd name="T67" fmla="*/ 675 h 812"/>
                  <a:gd name="T68" fmla="*/ 155 w 1552"/>
                  <a:gd name="T69" fmla="*/ 646 h 812"/>
                  <a:gd name="T70" fmla="*/ 114 w 1552"/>
                  <a:gd name="T71" fmla="*/ 612 h 812"/>
                  <a:gd name="T72" fmla="*/ 78 w 1552"/>
                  <a:gd name="T73" fmla="*/ 578 h 812"/>
                  <a:gd name="T74" fmla="*/ 49 w 1552"/>
                  <a:gd name="T75" fmla="*/ 542 h 812"/>
                  <a:gd name="T76" fmla="*/ 26 w 1552"/>
                  <a:gd name="T77" fmla="*/ 504 h 812"/>
                  <a:gd name="T78" fmla="*/ 9 w 1552"/>
                  <a:gd name="T79" fmla="*/ 464 h 812"/>
                  <a:gd name="T80" fmla="*/ 2 w 1552"/>
                  <a:gd name="T81" fmla="*/ 423 h 812"/>
                  <a:gd name="T82" fmla="*/ 0 w 1552"/>
                  <a:gd name="T83" fmla="*/ 403 h 812"/>
                  <a:gd name="T84" fmla="*/ 6 w 1552"/>
                  <a:gd name="T85" fmla="*/ 362 h 812"/>
                  <a:gd name="T86" fmla="*/ 17 w 1552"/>
                  <a:gd name="T87" fmla="*/ 322 h 812"/>
                  <a:gd name="T88" fmla="*/ 36 w 1552"/>
                  <a:gd name="T89" fmla="*/ 282 h 812"/>
                  <a:gd name="T90" fmla="*/ 62 w 1552"/>
                  <a:gd name="T91" fmla="*/ 246 h 812"/>
                  <a:gd name="T92" fmla="*/ 94 w 1552"/>
                  <a:gd name="T93" fmla="*/ 210 h 812"/>
                  <a:gd name="T94" fmla="*/ 134 w 1552"/>
                  <a:gd name="T95" fmla="*/ 178 h 812"/>
                  <a:gd name="T96" fmla="*/ 179 w 1552"/>
                  <a:gd name="T97" fmla="*/ 147 h 812"/>
                  <a:gd name="T98" fmla="*/ 229 w 1552"/>
                  <a:gd name="T99" fmla="*/ 119 h 812"/>
                  <a:gd name="T100" fmla="*/ 283 w 1552"/>
                  <a:gd name="T101" fmla="*/ 92 h 812"/>
                  <a:gd name="T102" fmla="*/ 407 w 1552"/>
                  <a:gd name="T103" fmla="*/ 48 h 812"/>
                  <a:gd name="T104" fmla="*/ 546 w 1552"/>
                  <a:gd name="T105" fmla="*/ 18 h 812"/>
                  <a:gd name="T106" fmla="*/ 697 w 1552"/>
                  <a:gd name="T107" fmla="*/ 3 h 812"/>
                  <a:gd name="T108" fmla="*/ 776 w 1552"/>
                  <a:gd name="T109" fmla="*/ 0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52" h="812">
                    <a:moveTo>
                      <a:pt x="776" y="0"/>
                    </a:moveTo>
                    <a:lnTo>
                      <a:pt x="776" y="0"/>
                    </a:lnTo>
                    <a:lnTo>
                      <a:pt x="855" y="3"/>
                    </a:lnTo>
                    <a:lnTo>
                      <a:pt x="933" y="9"/>
                    </a:lnTo>
                    <a:lnTo>
                      <a:pt x="1007" y="18"/>
                    </a:lnTo>
                    <a:lnTo>
                      <a:pt x="1079" y="32"/>
                    </a:lnTo>
                    <a:lnTo>
                      <a:pt x="1145" y="48"/>
                    </a:lnTo>
                    <a:lnTo>
                      <a:pt x="1210" y="68"/>
                    </a:lnTo>
                    <a:lnTo>
                      <a:pt x="1269" y="92"/>
                    </a:lnTo>
                    <a:lnTo>
                      <a:pt x="1298" y="104"/>
                    </a:lnTo>
                    <a:lnTo>
                      <a:pt x="1325" y="119"/>
                    </a:lnTo>
                    <a:lnTo>
                      <a:pt x="1350" y="131"/>
                    </a:lnTo>
                    <a:lnTo>
                      <a:pt x="1374" y="147"/>
                    </a:lnTo>
                    <a:lnTo>
                      <a:pt x="1397" y="162"/>
                    </a:lnTo>
                    <a:lnTo>
                      <a:pt x="1419" y="178"/>
                    </a:lnTo>
                    <a:lnTo>
                      <a:pt x="1439" y="194"/>
                    </a:lnTo>
                    <a:lnTo>
                      <a:pt x="1458" y="210"/>
                    </a:lnTo>
                    <a:lnTo>
                      <a:pt x="1475" y="228"/>
                    </a:lnTo>
                    <a:lnTo>
                      <a:pt x="1491" y="246"/>
                    </a:lnTo>
                    <a:lnTo>
                      <a:pt x="1505" y="264"/>
                    </a:lnTo>
                    <a:lnTo>
                      <a:pt x="1516" y="282"/>
                    </a:lnTo>
                    <a:lnTo>
                      <a:pt x="1527" y="302"/>
                    </a:lnTo>
                    <a:lnTo>
                      <a:pt x="1536" y="322"/>
                    </a:lnTo>
                    <a:lnTo>
                      <a:pt x="1543" y="342"/>
                    </a:lnTo>
                    <a:lnTo>
                      <a:pt x="1548" y="362"/>
                    </a:lnTo>
                    <a:lnTo>
                      <a:pt x="1550" y="381"/>
                    </a:lnTo>
                    <a:lnTo>
                      <a:pt x="1552" y="403"/>
                    </a:lnTo>
                    <a:lnTo>
                      <a:pt x="1552" y="403"/>
                    </a:lnTo>
                    <a:lnTo>
                      <a:pt x="1550" y="423"/>
                    </a:lnTo>
                    <a:lnTo>
                      <a:pt x="1548" y="443"/>
                    </a:lnTo>
                    <a:lnTo>
                      <a:pt x="1543" y="464"/>
                    </a:lnTo>
                    <a:lnTo>
                      <a:pt x="1536" y="484"/>
                    </a:lnTo>
                    <a:lnTo>
                      <a:pt x="1527" y="504"/>
                    </a:lnTo>
                    <a:lnTo>
                      <a:pt x="1516" y="522"/>
                    </a:lnTo>
                    <a:lnTo>
                      <a:pt x="1505" y="542"/>
                    </a:lnTo>
                    <a:lnTo>
                      <a:pt x="1491" y="560"/>
                    </a:lnTo>
                    <a:lnTo>
                      <a:pt x="1475" y="578"/>
                    </a:lnTo>
                    <a:lnTo>
                      <a:pt x="1458" y="596"/>
                    </a:lnTo>
                    <a:lnTo>
                      <a:pt x="1439" y="612"/>
                    </a:lnTo>
                    <a:lnTo>
                      <a:pt x="1419" y="630"/>
                    </a:lnTo>
                    <a:lnTo>
                      <a:pt x="1397" y="646"/>
                    </a:lnTo>
                    <a:lnTo>
                      <a:pt x="1374" y="660"/>
                    </a:lnTo>
                    <a:lnTo>
                      <a:pt x="1350" y="675"/>
                    </a:lnTo>
                    <a:lnTo>
                      <a:pt x="1325" y="689"/>
                    </a:lnTo>
                    <a:lnTo>
                      <a:pt x="1298" y="704"/>
                    </a:lnTo>
                    <a:lnTo>
                      <a:pt x="1269" y="716"/>
                    </a:lnTo>
                    <a:lnTo>
                      <a:pt x="1241" y="729"/>
                    </a:lnTo>
                    <a:lnTo>
                      <a:pt x="1210" y="740"/>
                    </a:lnTo>
                    <a:lnTo>
                      <a:pt x="1145" y="761"/>
                    </a:lnTo>
                    <a:lnTo>
                      <a:pt x="1079" y="779"/>
                    </a:lnTo>
                    <a:lnTo>
                      <a:pt x="1007" y="792"/>
                    </a:lnTo>
                    <a:lnTo>
                      <a:pt x="933" y="803"/>
                    </a:lnTo>
                    <a:lnTo>
                      <a:pt x="855" y="810"/>
                    </a:lnTo>
                    <a:lnTo>
                      <a:pt x="816" y="812"/>
                    </a:lnTo>
                    <a:lnTo>
                      <a:pt x="776" y="812"/>
                    </a:lnTo>
                    <a:lnTo>
                      <a:pt x="776" y="812"/>
                    </a:lnTo>
                    <a:lnTo>
                      <a:pt x="737" y="812"/>
                    </a:lnTo>
                    <a:lnTo>
                      <a:pt x="697" y="810"/>
                    </a:lnTo>
                    <a:lnTo>
                      <a:pt x="620" y="803"/>
                    </a:lnTo>
                    <a:lnTo>
                      <a:pt x="546" y="792"/>
                    </a:lnTo>
                    <a:lnTo>
                      <a:pt x="474" y="779"/>
                    </a:lnTo>
                    <a:lnTo>
                      <a:pt x="407" y="761"/>
                    </a:lnTo>
                    <a:lnTo>
                      <a:pt x="342" y="740"/>
                    </a:lnTo>
                    <a:lnTo>
                      <a:pt x="312" y="729"/>
                    </a:lnTo>
                    <a:lnTo>
                      <a:pt x="283" y="716"/>
                    </a:lnTo>
                    <a:lnTo>
                      <a:pt x="256" y="704"/>
                    </a:lnTo>
                    <a:lnTo>
                      <a:pt x="229" y="689"/>
                    </a:lnTo>
                    <a:lnTo>
                      <a:pt x="202" y="675"/>
                    </a:lnTo>
                    <a:lnTo>
                      <a:pt x="179" y="660"/>
                    </a:lnTo>
                    <a:lnTo>
                      <a:pt x="155" y="646"/>
                    </a:lnTo>
                    <a:lnTo>
                      <a:pt x="134" y="630"/>
                    </a:lnTo>
                    <a:lnTo>
                      <a:pt x="114" y="612"/>
                    </a:lnTo>
                    <a:lnTo>
                      <a:pt x="94" y="596"/>
                    </a:lnTo>
                    <a:lnTo>
                      <a:pt x="78" y="578"/>
                    </a:lnTo>
                    <a:lnTo>
                      <a:pt x="62" y="560"/>
                    </a:lnTo>
                    <a:lnTo>
                      <a:pt x="49" y="542"/>
                    </a:lnTo>
                    <a:lnTo>
                      <a:pt x="36" y="522"/>
                    </a:lnTo>
                    <a:lnTo>
                      <a:pt x="26" y="504"/>
                    </a:lnTo>
                    <a:lnTo>
                      <a:pt x="17" y="484"/>
                    </a:lnTo>
                    <a:lnTo>
                      <a:pt x="9" y="464"/>
                    </a:lnTo>
                    <a:lnTo>
                      <a:pt x="6" y="443"/>
                    </a:lnTo>
                    <a:lnTo>
                      <a:pt x="2" y="423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2" y="381"/>
                    </a:lnTo>
                    <a:lnTo>
                      <a:pt x="6" y="362"/>
                    </a:lnTo>
                    <a:lnTo>
                      <a:pt x="9" y="342"/>
                    </a:lnTo>
                    <a:lnTo>
                      <a:pt x="17" y="322"/>
                    </a:lnTo>
                    <a:lnTo>
                      <a:pt x="26" y="302"/>
                    </a:lnTo>
                    <a:lnTo>
                      <a:pt x="36" y="282"/>
                    </a:lnTo>
                    <a:lnTo>
                      <a:pt x="49" y="264"/>
                    </a:lnTo>
                    <a:lnTo>
                      <a:pt x="62" y="246"/>
                    </a:lnTo>
                    <a:lnTo>
                      <a:pt x="78" y="228"/>
                    </a:lnTo>
                    <a:lnTo>
                      <a:pt x="94" y="210"/>
                    </a:lnTo>
                    <a:lnTo>
                      <a:pt x="114" y="194"/>
                    </a:lnTo>
                    <a:lnTo>
                      <a:pt x="134" y="178"/>
                    </a:lnTo>
                    <a:lnTo>
                      <a:pt x="155" y="162"/>
                    </a:lnTo>
                    <a:lnTo>
                      <a:pt x="179" y="147"/>
                    </a:lnTo>
                    <a:lnTo>
                      <a:pt x="202" y="131"/>
                    </a:lnTo>
                    <a:lnTo>
                      <a:pt x="229" y="119"/>
                    </a:lnTo>
                    <a:lnTo>
                      <a:pt x="256" y="104"/>
                    </a:lnTo>
                    <a:lnTo>
                      <a:pt x="283" y="92"/>
                    </a:lnTo>
                    <a:lnTo>
                      <a:pt x="342" y="68"/>
                    </a:lnTo>
                    <a:lnTo>
                      <a:pt x="407" y="48"/>
                    </a:lnTo>
                    <a:lnTo>
                      <a:pt x="474" y="32"/>
                    </a:lnTo>
                    <a:lnTo>
                      <a:pt x="546" y="18"/>
                    </a:lnTo>
                    <a:lnTo>
                      <a:pt x="620" y="9"/>
                    </a:lnTo>
                    <a:lnTo>
                      <a:pt x="697" y="3"/>
                    </a:lnTo>
                    <a:lnTo>
                      <a:pt x="776" y="0"/>
                    </a:lnTo>
                    <a:lnTo>
                      <a:pt x="77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/>
              </a:p>
            </p:txBody>
          </p:sp>
          <p:sp>
            <p:nvSpPr>
              <p:cNvPr id="112" name="Freeform 573">
                <a:extLst>
                  <a:ext uri="{FF2B5EF4-FFF2-40B4-BE49-F238E27FC236}">
                    <a16:creationId xmlns="" xmlns:a16="http://schemas.microsoft.com/office/drawing/2014/main" id="{95F42269-622D-412C-9E48-28EF69FB6C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61843" y="4197032"/>
                <a:ext cx="2177608" cy="1127390"/>
              </a:xfrm>
              <a:custGeom>
                <a:avLst/>
                <a:gdLst>
                  <a:gd name="T0" fmla="*/ 596 w 1298"/>
                  <a:gd name="T1" fmla="*/ 598 h 672"/>
                  <a:gd name="T2" fmla="*/ 450 w 1298"/>
                  <a:gd name="T3" fmla="*/ 578 h 672"/>
                  <a:gd name="T4" fmla="*/ 326 w 1298"/>
                  <a:gd name="T5" fmla="*/ 539 h 672"/>
                  <a:gd name="T6" fmla="*/ 227 w 1298"/>
                  <a:gd name="T7" fmla="*/ 483 h 672"/>
                  <a:gd name="T8" fmla="*/ 164 w 1298"/>
                  <a:gd name="T9" fmla="*/ 414 h 672"/>
                  <a:gd name="T10" fmla="*/ 146 w 1298"/>
                  <a:gd name="T11" fmla="*/ 377 h 672"/>
                  <a:gd name="T12" fmla="*/ 141 w 1298"/>
                  <a:gd name="T13" fmla="*/ 337 h 672"/>
                  <a:gd name="T14" fmla="*/ 144 w 1298"/>
                  <a:gd name="T15" fmla="*/ 310 h 672"/>
                  <a:gd name="T16" fmla="*/ 157 w 1298"/>
                  <a:gd name="T17" fmla="*/ 270 h 672"/>
                  <a:gd name="T18" fmla="*/ 202 w 1298"/>
                  <a:gd name="T19" fmla="*/ 211 h 672"/>
                  <a:gd name="T20" fmla="*/ 290 w 1298"/>
                  <a:gd name="T21" fmla="*/ 150 h 672"/>
                  <a:gd name="T22" fmla="*/ 407 w 1298"/>
                  <a:gd name="T23" fmla="*/ 105 h 672"/>
                  <a:gd name="T24" fmla="*/ 546 w 1298"/>
                  <a:gd name="T25" fmla="*/ 78 h 672"/>
                  <a:gd name="T26" fmla="*/ 648 w 1298"/>
                  <a:gd name="T27" fmla="*/ 72 h 672"/>
                  <a:gd name="T28" fmla="*/ 799 w 1298"/>
                  <a:gd name="T29" fmla="*/ 85 h 672"/>
                  <a:gd name="T30" fmla="*/ 933 w 1298"/>
                  <a:gd name="T31" fmla="*/ 117 h 672"/>
                  <a:gd name="T32" fmla="*/ 1041 w 1298"/>
                  <a:gd name="T33" fmla="*/ 170 h 672"/>
                  <a:gd name="T34" fmla="*/ 1116 w 1298"/>
                  <a:gd name="T35" fmla="*/ 234 h 672"/>
                  <a:gd name="T36" fmla="*/ 1145 w 1298"/>
                  <a:gd name="T37" fmla="*/ 283 h 672"/>
                  <a:gd name="T38" fmla="*/ 1156 w 1298"/>
                  <a:gd name="T39" fmla="*/ 323 h 672"/>
                  <a:gd name="T40" fmla="*/ 1156 w 1298"/>
                  <a:gd name="T41" fmla="*/ 350 h 672"/>
                  <a:gd name="T42" fmla="*/ 1145 w 1298"/>
                  <a:gd name="T43" fmla="*/ 389 h 672"/>
                  <a:gd name="T44" fmla="*/ 1116 w 1298"/>
                  <a:gd name="T45" fmla="*/ 438 h 672"/>
                  <a:gd name="T46" fmla="*/ 1041 w 1298"/>
                  <a:gd name="T47" fmla="*/ 503 h 672"/>
                  <a:gd name="T48" fmla="*/ 933 w 1298"/>
                  <a:gd name="T49" fmla="*/ 555 h 672"/>
                  <a:gd name="T50" fmla="*/ 799 w 1298"/>
                  <a:gd name="T51" fmla="*/ 587 h 672"/>
                  <a:gd name="T52" fmla="*/ 648 w 1298"/>
                  <a:gd name="T53" fmla="*/ 600 h 672"/>
                  <a:gd name="T54" fmla="*/ 582 w 1298"/>
                  <a:gd name="T55" fmla="*/ 2 h 672"/>
                  <a:gd name="T56" fmla="*/ 396 w 1298"/>
                  <a:gd name="T57" fmla="*/ 26 h 672"/>
                  <a:gd name="T58" fmla="*/ 236 w 1298"/>
                  <a:gd name="T59" fmla="*/ 76 h 672"/>
                  <a:gd name="T60" fmla="*/ 110 w 1298"/>
                  <a:gd name="T61" fmla="*/ 148 h 672"/>
                  <a:gd name="T62" fmla="*/ 63 w 1298"/>
                  <a:gd name="T63" fmla="*/ 191 h 672"/>
                  <a:gd name="T64" fmla="*/ 29 w 1298"/>
                  <a:gd name="T65" fmla="*/ 236 h 672"/>
                  <a:gd name="T66" fmla="*/ 7 w 1298"/>
                  <a:gd name="T67" fmla="*/ 285 h 672"/>
                  <a:gd name="T68" fmla="*/ 0 w 1298"/>
                  <a:gd name="T69" fmla="*/ 337 h 672"/>
                  <a:gd name="T70" fmla="*/ 4 w 1298"/>
                  <a:gd name="T71" fmla="*/ 371 h 672"/>
                  <a:gd name="T72" fmla="*/ 20 w 1298"/>
                  <a:gd name="T73" fmla="*/ 420 h 672"/>
                  <a:gd name="T74" fmla="*/ 51 w 1298"/>
                  <a:gd name="T75" fmla="*/ 467 h 672"/>
                  <a:gd name="T76" fmla="*/ 94 w 1298"/>
                  <a:gd name="T77" fmla="*/ 510 h 672"/>
                  <a:gd name="T78" fmla="*/ 189 w 1298"/>
                  <a:gd name="T79" fmla="*/ 575 h 672"/>
                  <a:gd name="T80" fmla="*/ 339 w 1298"/>
                  <a:gd name="T81" fmla="*/ 632 h 672"/>
                  <a:gd name="T82" fmla="*/ 517 w 1298"/>
                  <a:gd name="T83" fmla="*/ 666 h 672"/>
                  <a:gd name="T84" fmla="*/ 648 w 1298"/>
                  <a:gd name="T85" fmla="*/ 672 h 672"/>
                  <a:gd name="T86" fmla="*/ 841 w 1298"/>
                  <a:gd name="T87" fmla="*/ 657 h 672"/>
                  <a:gd name="T88" fmla="*/ 1012 w 1298"/>
                  <a:gd name="T89" fmla="*/ 614 h 672"/>
                  <a:gd name="T90" fmla="*/ 1149 w 1298"/>
                  <a:gd name="T91" fmla="*/ 549 h 672"/>
                  <a:gd name="T92" fmla="*/ 1219 w 1298"/>
                  <a:gd name="T93" fmla="*/ 497 h 672"/>
                  <a:gd name="T94" fmla="*/ 1258 w 1298"/>
                  <a:gd name="T95" fmla="*/ 452 h 672"/>
                  <a:gd name="T96" fmla="*/ 1284 w 1298"/>
                  <a:gd name="T97" fmla="*/ 404 h 672"/>
                  <a:gd name="T98" fmla="*/ 1296 w 1298"/>
                  <a:gd name="T99" fmla="*/ 353 h 672"/>
                  <a:gd name="T100" fmla="*/ 1296 w 1298"/>
                  <a:gd name="T101" fmla="*/ 319 h 672"/>
                  <a:gd name="T102" fmla="*/ 1284 w 1298"/>
                  <a:gd name="T103" fmla="*/ 269 h 672"/>
                  <a:gd name="T104" fmla="*/ 1258 w 1298"/>
                  <a:gd name="T105" fmla="*/ 220 h 672"/>
                  <a:gd name="T106" fmla="*/ 1219 w 1298"/>
                  <a:gd name="T107" fmla="*/ 175 h 672"/>
                  <a:gd name="T108" fmla="*/ 1149 w 1298"/>
                  <a:gd name="T109" fmla="*/ 123 h 672"/>
                  <a:gd name="T110" fmla="*/ 1012 w 1298"/>
                  <a:gd name="T111" fmla="*/ 58 h 672"/>
                  <a:gd name="T112" fmla="*/ 841 w 1298"/>
                  <a:gd name="T113" fmla="*/ 15 h 672"/>
                  <a:gd name="T114" fmla="*/ 648 w 1298"/>
                  <a:gd name="T115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8" h="672">
                    <a:moveTo>
                      <a:pt x="648" y="600"/>
                    </a:moveTo>
                    <a:lnTo>
                      <a:pt x="648" y="600"/>
                    </a:lnTo>
                    <a:lnTo>
                      <a:pt x="596" y="598"/>
                    </a:lnTo>
                    <a:lnTo>
                      <a:pt x="546" y="594"/>
                    </a:lnTo>
                    <a:lnTo>
                      <a:pt x="497" y="587"/>
                    </a:lnTo>
                    <a:lnTo>
                      <a:pt x="450" y="578"/>
                    </a:lnTo>
                    <a:lnTo>
                      <a:pt x="407" y="567"/>
                    </a:lnTo>
                    <a:lnTo>
                      <a:pt x="366" y="555"/>
                    </a:lnTo>
                    <a:lnTo>
                      <a:pt x="326" y="539"/>
                    </a:lnTo>
                    <a:lnTo>
                      <a:pt x="290" y="522"/>
                    </a:lnTo>
                    <a:lnTo>
                      <a:pt x="258" y="503"/>
                    </a:lnTo>
                    <a:lnTo>
                      <a:pt x="227" y="483"/>
                    </a:lnTo>
                    <a:lnTo>
                      <a:pt x="202" y="461"/>
                    </a:lnTo>
                    <a:lnTo>
                      <a:pt x="180" y="438"/>
                    </a:lnTo>
                    <a:lnTo>
                      <a:pt x="164" y="414"/>
                    </a:lnTo>
                    <a:lnTo>
                      <a:pt x="157" y="402"/>
                    </a:lnTo>
                    <a:lnTo>
                      <a:pt x="151" y="389"/>
                    </a:lnTo>
                    <a:lnTo>
                      <a:pt x="146" y="377"/>
                    </a:lnTo>
                    <a:lnTo>
                      <a:pt x="144" y="362"/>
                    </a:lnTo>
                    <a:lnTo>
                      <a:pt x="141" y="350"/>
                    </a:lnTo>
                    <a:lnTo>
                      <a:pt x="141" y="337"/>
                    </a:lnTo>
                    <a:lnTo>
                      <a:pt x="141" y="337"/>
                    </a:lnTo>
                    <a:lnTo>
                      <a:pt x="141" y="323"/>
                    </a:lnTo>
                    <a:lnTo>
                      <a:pt x="144" y="310"/>
                    </a:lnTo>
                    <a:lnTo>
                      <a:pt x="146" y="296"/>
                    </a:lnTo>
                    <a:lnTo>
                      <a:pt x="151" y="283"/>
                    </a:lnTo>
                    <a:lnTo>
                      <a:pt x="157" y="270"/>
                    </a:lnTo>
                    <a:lnTo>
                      <a:pt x="164" y="258"/>
                    </a:lnTo>
                    <a:lnTo>
                      <a:pt x="180" y="234"/>
                    </a:lnTo>
                    <a:lnTo>
                      <a:pt x="202" y="211"/>
                    </a:lnTo>
                    <a:lnTo>
                      <a:pt x="227" y="189"/>
                    </a:lnTo>
                    <a:lnTo>
                      <a:pt x="258" y="170"/>
                    </a:lnTo>
                    <a:lnTo>
                      <a:pt x="290" y="150"/>
                    </a:lnTo>
                    <a:lnTo>
                      <a:pt x="326" y="134"/>
                    </a:lnTo>
                    <a:lnTo>
                      <a:pt x="366" y="117"/>
                    </a:lnTo>
                    <a:lnTo>
                      <a:pt x="407" y="105"/>
                    </a:lnTo>
                    <a:lnTo>
                      <a:pt x="450" y="94"/>
                    </a:lnTo>
                    <a:lnTo>
                      <a:pt x="497" y="85"/>
                    </a:lnTo>
                    <a:lnTo>
                      <a:pt x="546" y="78"/>
                    </a:lnTo>
                    <a:lnTo>
                      <a:pt x="596" y="74"/>
                    </a:lnTo>
                    <a:lnTo>
                      <a:pt x="648" y="72"/>
                    </a:lnTo>
                    <a:lnTo>
                      <a:pt x="648" y="72"/>
                    </a:lnTo>
                    <a:lnTo>
                      <a:pt x="700" y="74"/>
                    </a:lnTo>
                    <a:lnTo>
                      <a:pt x="751" y="78"/>
                    </a:lnTo>
                    <a:lnTo>
                      <a:pt x="799" y="85"/>
                    </a:lnTo>
                    <a:lnTo>
                      <a:pt x="846" y="94"/>
                    </a:lnTo>
                    <a:lnTo>
                      <a:pt x="889" y="105"/>
                    </a:lnTo>
                    <a:lnTo>
                      <a:pt x="933" y="117"/>
                    </a:lnTo>
                    <a:lnTo>
                      <a:pt x="970" y="134"/>
                    </a:lnTo>
                    <a:lnTo>
                      <a:pt x="1006" y="150"/>
                    </a:lnTo>
                    <a:lnTo>
                      <a:pt x="1041" y="170"/>
                    </a:lnTo>
                    <a:lnTo>
                      <a:pt x="1069" y="189"/>
                    </a:lnTo>
                    <a:lnTo>
                      <a:pt x="1095" y="211"/>
                    </a:lnTo>
                    <a:lnTo>
                      <a:pt x="1116" y="234"/>
                    </a:lnTo>
                    <a:lnTo>
                      <a:pt x="1132" y="258"/>
                    </a:lnTo>
                    <a:lnTo>
                      <a:pt x="1140" y="270"/>
                    </a:lnTo>
                    <a:lnTo>
                      <a:pt x="1145" y="283"/>
                    </a:lnTo>
                    <a:lnTo>
                      <a:pt x="1150" y="296"/>
                    </a:lnTo>
                    <a:lnTo>
                      <a:pt x="1154" y="310"/>
                    </a:lnTo>
                    <a:lnTo>
                      <a:pt x="1156" y="323"/>
                    </a:lnTo>
                    <a:lnTo>
                      <a:pt x="1156" y="337"/>
                    </a:lnTo>
                    <a:lnTo>
                      <a:pt x="1156" y="337"/>
                    </a:lnTo>
                    <a:lnTo>
                      <a:pt x="1156" y="350"/>
                    </a:lnTo>
                    <a:lnTo>
                      <a:pt x="1154" y="362"/>
                    </a:lnTo>
                    <a:lnTo>
                      <a:pt x="1150" y="377"/>
                    </a:lnTo>
                    <a:lnTo>
                      <a:pt x="1145" y="389"/>
                    </a:lnTo>
                    <a:lnTo>
                      <a:pt x="1140" y="402"/>
                    </a:lnTo>
                    <a:lnTo>
                      <a:pt x="1132" y="414"/>
                    </a:lnTo>
                    <a:lnTo>
                      <a:pt x="1116" y="438"/>
                    </a:lnTo>
                    <a:lnTo>
                      <a:pt x="1095" y="461"/>
                    </a:lnTo>
                    <a:lnTo>
                      <a:pt x="1069" y="483"/>
                    </a:lnTo>
                    <a:lnTo>
                      <a:pt x="1041" y="503"/>
                    </a:lnTo>
                    <a:lnTo>
                      <a:pt x="1006" y="522"/>
                    </a:lnTo>
                    <a:lnTo>
                      <a:pt x="970" y="539"/>
                    </a:lnTo>
                    <a:lnTo>
                      <a:pt x="933" y="555"/>
                    </a:lnTo>
                    <a:lnTo>
                      <a:pt x="889" y="567"/>
                    </a:lnTo>
                    <a:lnTo>
                      <a:pt x="846" y="578"/>
                    </a:lnTo>
                    <a:lnTo>
                      <a:pt x="799" y="587"/>
                    </a:lnTo>
                    <a:lnTo>
                      <a:pt x="751" y="594"/>
                    </a:lnTo>
                    <a:lnTo>
                      <a:pt x="700" y="598"/>
                    </a:lnTo>
                    <a:lnTo>
                      <a:pt x="648" y="600"/>
                    </a:lnTo>
                    <a:close/>
                    <a:moveTo>
                      <a:pt x="648" y="0"/>
                    </a:moveTo>
                    <a:lnTo>
                      <a:pt x="648" y="0"/>
                    </a:lnTo>
                    <a:lnTo>
                      <a:pt x="582" y="2"/>
                    </a:lnTo>
                    <a:lnTo>
                      <a:pt x="517" y="8"/>
                    </a:lnTo>
                    <a:lnTo>
                      <a:pt x="456" y="15"/>
                    </a:lnTo>
                    <a:lnTo>
                      <a:pt x="396" y="26"/>
                    </a:lnTo>
                    <a:lnTo>
                      <a:pt x="339" y="40"/>
                    </a:lnTo>
                    <a:lnTo>
                      <a:pt x="286" y="58"/>
                    </a:lnTo>
                    <a:lnTo>
                      <a:pt x="236" y="76"/>
                    </a:lnTo>
                    <a:lnTo>
                      <a:pt x="189" y="98"/>
                    </a:lnTo>
                    <a:lnTo>
                      <a:pt x="148" y="123"/>
                    </a:lnTo>
                    <a:lnTo>
                      <a:pt x="110" y="148"/>
                    </a:lnTo>
                    <a:lnTo>
                      <a:pt x="94" y="162"/>
                    </a:lnTo>
                    <a:lnTo>
                      <a:pt x="78" y="175"/>
                    </a:lnTo>
                    <a:lnTo>
                      <a:pt x="63" y="191"/>
                    </a:lnTo>
                    <a:lnTo>
                      <a:pt x="51" y="206"/>
                    </a:lnTo>
                    <a:lnTo>
                      <a:pt x="40" y="220"/>
                    </a:lnTo>
                    <a:lnTo>
                      <a:pt x="29" y="236"/>
                    </a:lnTo>
                    <a:lnTo>
                      <a:pt x="20" y="252"/>
                    </a:lnTo>
                    <a:lnTo>
                      <a:pt x="13" y="269"/>
                    </a:lnTo>
                    <a:lnTo>
                      <a:pt x="7" y="285"/>
                    </a:lnTo>
                    <a:lnTo>
                      <a:pt x="4" y="301"/>
                    </a:lnTo>
                    <a:lnTo>
                      <a:pt x="0" y="319"/>
                    </a:lnTo>
                    <a:lnTo>
                      <a:pt x="0" y="337"/>
                    </a:lnTo>
                    <a:lnTo>
                      <a:pt x="0" y="337"/>
                    </a:lnTo>
                    <a:lnTo>
                      <a:pt x="0" y="353"/>
                    </a:lnTo>
                    <a:lnTo>
                      <a:pt x="4" y="371"/>
                    </a:lnTo>
                    <a:lnTo>
                      <a:pt x="7" y="387"/>
                    </a:lnTo>
                    <a:lnTo>
                      <a:pt x="13" y="404"/>
                    </a:lnTo>
                    <a:lnTo>
                      <a:pt x="20" y="420"/>
                    </a:lnTo>
                    <a:lnTo>
                      <a:pt x="29" y="436"/>
                    </a:lnTo>
                    <a:lnTo>
                      <a:pt x="40" y="452"/>
                    </a:lnTo>
                    <a:lnTo>
                      <a:pt x="51" y="467"/>
                    </a:lnTo>
                    <a:lnTo>
                      <a:pt x="63" y="483"/>
                    </a:lnTo>
                    <a:lnTo>
                      <a:pt x="78" y="497"/>
                    </a:lnTo>
                    <a:lnTo>
                      <a:pt x="94" y="510"/>
                    </a:lnTo>
                    <a:lnTo>
                      <a:pt x="110" y="524"/>
                    </a:lnTo>
                    <a:lnTo>
                      <a:pt x="148" y="549"/>
                    </a:lnTo>
                    <a:lnTo>
                      <a:pt x="189" y="575"/>
                    </a:lnTo>
                    <a:lnTo>
                      <a:pt x="236" y="596"/>
                    </a:lnTo>
                    <a:lnTo>
                      <a:pt x="286" y="614"/>
                    </a:lnTo>
                    <a:lnTo>
                      <a:pt x="339" y="632"/>
                    </a:lnTo>
                    <a:lnTo>
                      <a:pt x="396" y="647"/>
                    </a:lnTo>
                    <a:lnTo>
                      <a:pt x="456" y="657"/>
                    </a:lnTo>
                    <a:lnTo>
                      <a:pt x="517" y="666"/>
                    </a:lnTo>
                    <a:lnTo>
                      <a:pt x="582" y="670"/>
                    </a:lnTo>
                    <a:lnTo>
                      <a:pt x="648" y="672"/>
                    </a:lnTo>
                    <a:lnTo>
                      <a:pt x="648" y="672"/>
                    </a:lnTo>
                    <a:lnTo>
                      <a:pt x="715" y="670"/>
                    </a:lnTo>
                    <a:lnTo>
                      <a:pt x="780" y="666"/>
                    </a:lnTo>
                    <a:lnTo>
                      <a:pt x="841" y="657"/>
                    </a:lnTo>
                    <a:lnTo>
                      <a:pt x="900" y="647"/>
                    </a:lnTo>
                    <a:lnTo>
                      <a:pt x="958" y="632"/>
                    </a:lnTo>
                    <a:lnTo>
                      <a:pt x="1012" y="614"/>
                    </a:lnTo>
                    <a:lnTo>
                      <a:pt x="1060" y="596"/>
                    </a:lnTo>
                    <a:lnTo>
                      <a:pt x="1107" y="575"/>
                    </a:lnTo>
                    <a:lnTo>
                      <a:pt x="1149" y="549"/>
                    </a:lnTo>
                    <a:lnTo>
                      <a:pt x="1186" y="524"/>
                    </a:lnTo>
                    <a:lnTo>
                      <a:pt x="1203" y="510"/>
                    </a:lnTo>
                    <a:lnTo>
                      <a:pt x="1219" y="497"/>
                    </a:lnTo>
                    <a:lnTo>
                      <a:pt x="1233" y="483"/>
                    </a:lnTo>
                    <a:lnTo>
                      <a:pt x="1246" y="467"/>
                    </a:lnTo>
                    <a:lnTo>
                      <a:pt x="1258" y="452"/>
                    </a:lnTo>
                    <a:lnTo>
                      <a:pt x="1267" y="436"/>
                    </a:lnTo>
                    <a:lnTo>
                      <a:pt x="1276" y="420"/>
                    </a:lnTo>
                    <a:lnTo>
                      <a:pt x="1284" y="404"/>
                    </a:lnTo>
                    <a:lnTo>
                      <a:pt x="1289" y="387"/>
                    </a:lnTo>
                    <a:lnTo>
                      <a:pt x="1294" y="371"/>
                    </a:lnTo>
                    <a:lnTo>
                      <a:pt x="1296" y="353"/>
                    </a:lnTo>
                    <a:lnTo>
                      <a:pt x="1298" y="337"/>
                    </a:lnTo>
                    <a:lnTo>
                      <a:pt x="1298" y="337"/>
                    </a:lnTo>
                    <a:lnTo>
                      <a:pt x="1296" y="319"/>
                    </a:lnTo>
                    <a:lnTo>
                      <a:pt x="1294" y="301"/>
                    </a:lnTo>
                    <a:lnTo>
                      <a:pt x="1289" y="285"/>
                    </a:lnTo>
                    <a:lnTo>
                      <a:pt x="1284" y="269"/>
                    </a:lnTo>
                    <a:lnTo>
                      <a:pt x="1276" y="252"/>
                    </a:lnTo>
                    <a:lnTo>
                      <a:pt x="1267" y="236"/>
                    </a:lnTo>
                    <a:lnTo>
                      <a:pt x="1258" y="220"/>
                    </a:lnTo>
                    <a:lnTo>
                      <a:pt x="1246" y="206"/>
                    </a:lnTo>
                    <a:lnTo>
                      <a:pt x="1233" y="191"/>
                    </a:lnTo>
                    <a:lnTo>
                      <a:pt x="1219" y="175"/>
                    </a:lnTo>
                    <a:lnTo>
                      <a:pt x="1203" y="162"/>
                    </a:lnTo>
                    <a:lnTo>
                      <a:pt x="1186" y="148"/>
                    </a:lnTo>
                    <a:lnTo>
                      <a:pt x="1149" y="123"/>
                    </a:lnTo>
                    <a:lnTo>
                      <a:pt x="1107" y="98"/>
                    </a:lnTo>
                    <a:lnTo>
                      <a:pt x="1060" y="76"/>
                    </a:lnTo>
                    <a:lnTo>
                      <a:pt x="1012" y="58"/>
                    </a:lnTo>
                    <a:lnTo>
                      <a:pt x="958" y="40"/>
                    </a:lnTo>
                    <a:lnTo>
                      <a:pt x="900" y="26"/>
                    </a:lnTo>
                    <a:lnTo>
                      <a:pt x="841" y="15"/>
                    </a:lnTo>
                    <a:lnTo>
                      <a:pt x="780" y="8"/>
                    </a:lnTo>
                    <a:lnTo>
                      <a:pt x="715" y="2"/>
                    </a:lnTo>
                    <a:lnTo>
                      <a:pt x="64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/>
              </a:p>
            </p:txBody>
          </p:sp>
          <p:sp>
            <p:nvSpPr>
              <p:cNvPr id="113" name="Freeform 574">
                <a:extLst>
                  <a:ext uri="{FF2B5EF4-FFF2-40B4-BE49-F238E27FC236}">
                    <a16:creationId xmlns="" xmlns:a16="http://schemas.microsoft.com/office/drawing/2014/main" id="{941C3E01-63F4-45C4-9BC6-CFC963FCD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98393" y="4317825"/>
                <a:ext cx="1702830" cy="885807"/>
              </a:xfrm>
              <a:custGeom>
                <a:avLst/>
                <a:gdLst>
                  <a:gd name="T0" fmla="*/ 507 w 1015"/>
                  <a:gd name="T1" fmla="*/ 528 h 528"/>
                  <a:gd name="T2" fmla="*/ 405 w 1015"/>
                  <a:gd name="T3" fmla="*/ 522 h 528"/>
                  <a:gd name="T4" fmla="*/ 309 w 1015"/>
                  <a:gd name="T5" fmla="*/ 506 h 528"/>
                  <a:gd name="T6" fmla="*/ 225 w 1015"/>
                  <a:gd name="T7" fmla="*/ 483 h 528"/>
                  <a:gd name="T8" fmla="*/ 149 w 1015"/>
                  <a:gd name="T9" fmla="*/ 450 h 528"/>
                  <a:gd name="T10" fmla="*/ 86 w 1015"/>
                  <a:gd name="T11" fmla="*/ 411 h 528"/>
                  <a:gd name="T12" fmla="*/ 39 w 1015"/>
                  <a:gd name="T13" fmla="*/ 366 h 528"/>
                  <a:gd name="T14" fmla="*/ 16 w 1015"/>
                  <a:gd name="T15" fmla="*/ 330 h 528"/>
                  <a:gd name="T16" fmla="*/ 5 w 1015"/>
                  <a:gd name="T17" fmla="*/ 305 h 528"/>
                  <a:gd name="T18" fmla="*/ 0 w 1015"/>
                  <a:gd name="T19" fmla="*/ 278 h 528"/>
                  <a:gd name="T20" fmla="*/ 0 w 1015"/>
                  <a:gd name="T21" fmla="*/ 265 h 528"/>
                  <a:gd name="T22" fmla="*/ 3 w 1015"/>
                  <a:gd name="T23" fmla="*/ 238 h 528"/>
                  <a:gd name="T24" fmla="*/ 10 w 1015"/>
                  <a:gd name="T25" fmla="*/ 211 h 528"/>
                  <a:gd name="T26" fmla="*/ 23 w 1015"/>
                  <a:gd name="T27" fmla="*/ 186 h 528"/>
                  <a:gd name="T28" fmla="*/ 61 w 1015"/>
                  <a:gd name="T29" fmla="*/ 139 h 528"/>
                  <a:gd name="T30" fmla="*/ 117 w 1015"/>
                  <a:gd name="T31" fmla="*/ 98 h 528"/>
                  <a:gd name="T32" fmla="*/ 185 w 1015"/>
                  <a:gd name="T33" fmla="*/ 62 h 528"/>
                  <a:gd name="T34" fmla="*/ 266 w 1015"/>
                  <a:gd name="T35" fmla="*/ 33 h 528"/>
                  <a:gd name="T36" fmla="*/ 356 w 1015"/>
                  <a:gd name="T37" fmla="*/ 13 h 528"/>
                  <a:gd name="T38" fmla="*/ 455 w 1015"/>
                  <a:gd name="T39" fmla="*/ 2 h 528"/>
                  <a:gd name="T40" fmla="*/ 507 w 1015"/>
                  <a:gd name="T41" fmla="*/ 0 h 528"/>
                  <a:gd name="T42" fmla="*/ 610 w 1015"/>
                  <a:gd name="T43" fmla="*/ 6 h 528"/>
                  <a:gd name="T44" fmla="*/ 705 w 1015"/>
                  <a:gd name="T45" fmla="*/ 22 h 528"/>
                  <a:gd name="T46" fmla="*/ 792 w 1015"/>
                  <a:gd name="T47" fmla="*/ 45 h 528"/>
                  <a:gd name="T48" fmla="*/ 865 w 1015"/>
                  <a:gd name="T49" fmla="*/ 78 h 528"/>
                  <a:gd name="T50" fmla="*/ 928 w 1015"/>
                  <a:gd name="T51" fmla="*/ 117 h 528"/>
                  <a:gd name="T52" fmla="*/ 975 w 1015"/>
                  <a:gd name="T53" fmla="*/ 162 h 528"/>
                  <a:gd name="T54" fmla="*/ 999 w 1015"/>
                  <a:gd name="T55" fmla="*/ 198 h 528"/>
                  <a:gd name="T56" fmla="*/ 1009 w 1015"/>
                  <a:gd name="T57" fmla="*/ 224 h 528"/>
                  <a:gd name="T58" fmla="*/ 1015 w 1015"/>
                  <a:gd name="T59" fmla="*/ 251 h 528"/>
                  <a:gd name="T60" fmla="*/ 1015 w 1015"/>
                  <a:gd name="T61" fmla="*/ 265 h 528"/>
                  <a:gd name="T62" fmla="*/ 1013 w 1015"/>
                  <a:gd name="T63" fmla="*/ 290 h 528"/>
                  <a:gd name="T64" fmla="*/ 1004 w 1015"/>
                  <a:gd name="T65" fmla="*/ 317 h 528"/>
                  <a:gd name="T66" fmla="*/ 991 w 1015"/>
                  <a:gd name="T67" fmla="*/ 342 h 528"/>
                  <a:gd name="T68" fmla="*/ 954 w 1015"/>
                  <a:gd name="T69" fmla="*/ 389 h 528"/>
                  <a:gd name="T70" fmla="*/ 900 w 1015"/>
                  <a:gd name="T71" fmla="*/ 431 h 528"/>
                  <a:gd name="T72" fmla="*/ 829 w 1015"/>
                  <a:gd name="T73" fmla="*/ 467 h 528"/>
                  <a:gd name="T74" fmla="*/ 748 w 1015"/>
                  <a:gd name="T75" fmla="*/ 495 h 528"/>
                  <a:gd name="T76" fmla="*/ 658 w 1015"/>
                  <a:gd name="T77" fmla="*/ 515 h 528"/>
                  <a:gd name="T78" fmla="*/ 559 w 1015"/>
                  <a:gd name="T79" fmla="*/ 526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15" h="528">
                    <a:moveTo>
                      <a:pt x="507" y="528"/>
                    </a:moveTo>
                    <a:lnTo>
                      <a:pt x="507" y="528"/>
                    </a:lnTo>
                    <a:lnTo>
                      <a:pt x="455" y="526"/>
                    </a:lnTo>
                    <a:lnTo>
                      <a:pt x="405" y="522"/>
                    </a:lnTo>
                    <a:lnTo>
                      <a:pt x="356" y="515"/>
                    </a:lnTo>
                    <a:lnTo>
                      <a:pt x="309" y="506"/>
                    </a:lnTo>
                    <a:lnTo>
                      <a:pt x="266" y="495"/>
                    </a:lnTo>
                    <a:lnTo>
                      <a:pt x="225" y="483"/>
                    </a:lnTo>
                    <a:lnTo>
                      <a:pt x="185" y="467"/>
                    </a:lnTo>
                    <a:lnTo>
                      <a:pt x="149" y="450"/>
                    </a:lnTo>
                    <a:lnTo>
                      <a:pt x="117" y="431"/>
                    </a:lnTo>
                    <a:lnTo>
                      <a:pt x="86" y="411"/>
                    </a:lnTo>
                    <a:lnTo>
                      <a:pt x="61" y="389"/>
                    </a:lnTo>
                    <a:lnTo>
                      <a:pt x="39" y="366"/>
                    </a:lnTo>
                    <a:lnTo>
                      <a:pt x="23" y="342"/>
                    </a:lnTo>
                    <a:lnTo>
                      <a:pt x="16" y="330"/>
                    </a:lnTo>
                    <a:lnTo>
                      <a:pt x="10" y="317"/>
                    </a:lnTo>
                    <a:lnTo>
                      <a:pt x="5" y="305"/>
                    </a:lnTo>
                    <a:lnTo>
                      <a:pt x="3" y="290"/>
                    </a:lnTo>
                    <a:lnTo>
                      <a:pt x="0" y="278"/>
                    </a:lnTo>
                    <a:lnTo>
                      <a:pt x="0" y="265"/>
                    </a:lnTo>
                    <a:lnTo>
                      <a:pt x="0" y="265"/>
                    </a:lnTo>
                    <a:lnTo>
                      <a:pt x="0" y="251"/>
                    </a:lnTo>
                    <a:lnTo>
                      <a:pt x="3" y="238"/>
                    </a:lnTo>
                    <a:lnTo>
                      <a:pt x="5" y="224"/>
                    </a:lnTo>
                    <a:lnTo>
                      <a:pt x="10" y="211"/>
                    </a:lnTo>
                    <a:lnTo>
                      <a:pt x="16" y="198"/>
                    </a:lnTo>
                    <a:lnTo>
                      <a:pt x="23" y="186"/>
                    </a:lnTo>
                    <a:lnTo>
                      <a:pt x="39" y="162"/>
                    </a:lnTo>
                    <a:lnTo>
                      <a:pt x="61" y="139"/>
                    </a:lnTo>
                    <a:lnTo>
                      <a:pt x="86" y="117"/>
                    </a:lnTo>
                    <a:lnTo>
                      <a:pt x="117" y="98"/>
                    </a:lnTo>
                    <a:lnTo>
                      <a:pt x="149" y="78"/>
                    </a:lnTo>
                    <a:lnTo>
                      <a:pt x="185" y="62"/>
                    </a:lnTo>
                    <a:lnTo>
                      <a:pt x="225" y="45"/>
                    </a:lnTo>
                    <a:lnTo>
                      <a:pt x="266" y="33"/>
                    </a:lnTo>
                    <a:lnTo>
                      <a:pt x="309" y="22"/>
                    </a:lnTo>
                    <a:lnTo>
                      <a:pt x="356" y="13"/>
                    </a:lnTo>
                    <a:lnTo>
                      <a:pt x="405" y="6"/>
                    </a:lnTo>
                    <a:lnTo>
                      <a:pt x="455" y="2"/>
                    </a:lnTo>
                    <a:lnTo>
                      <a:pt x="507" y="0"/>
                    </a:lnTo>
                    <a:lnTo>
                      <a:pt x="507" y="0"/>
                    </a:lnTo>
                    <a:lnTo>
                      <a:pt x="559" y="2"/>
                    </a:lnTo>
                    <a:lnTo>
                      <a:pt x="610" y="6"/>
                    </a:lnTo>
                    <a:lnTo>
                      <a:pt x="658" y="13"/>
                    </a:lnTo>
                    <a:lnTo>
                      <a:pt x="705" y="22"/>
                    </a:lnTo>
                    <a:lnTo>
                      <a:pt x="748" y="33"/>
                    </a:lnTo>
                    <a:lnTo>
                      <a:pt x="792" y="45"/>
                    </a:lnTo>
                    <a:lnTo>
                      <a:pt x="829" y="62"/>
                    </a:lnTo>
                    <a:lnTo>
                      <a:pt x="865" y="78"/>
                    </a:lnTo>
                    <a:lnTo>
                      <a:pt x="900" y="98"/>
                    </a:lnTo>
                    <a:lnTo>
                      <a:pt x="928" y="117"/>
                    </a:lnTo>
                    <a:lnTo>
                      <a:pt x="954" y="139"/>
                    </a:lnTo>
                    <a:lnTo>
                      <a:pt x="975" y="162"/>
                    </a:lnTo>
                    <a:lnTo>
                      <a:pt x="991" y="186"/>
                    </a:lnTo>
                    <a:lnTo>
                      <a:pt x="999" y="198"/>
                    </a:lnTo>
                    <a:lnTo>
                      <a:pt x="1004" y="211"/>
                    </a:lnTo>
                    <a:lnTo>
                      <a:pt x="1009" y="224"/>
                    </a:lnTo>
                    <a:lnTo>
                      <a:pt x="1013" y="238"/>
                    </a:lnTo>
                    <a:lnTo>
                      <a:pt x="1015" y="251"/>
                    </a:lnTo>
                    <a:lnTo>
                      <a:pt x="1015" y="265"/>
                    </a:lnTo>
                    <a:lnTo>
                      <a:pt x="1015" y="265"/>
                    </a:lnTo>
                    <a:lnTo>
                      <a:pt x="1015" y="278"/>
                    </a:lnTo>
                    <a:lnTo>
                      <a:pt x="1013" y="290"/>
                    </a:lnTo>
                    <a:lnTo>
                      <a:pt x="1009" y="305"/>
                    </a:lnTo>
                    <a:lnTo>
                      <a:pt x="1004" y="317"/>
                    </a:lnTo>
                    <a:lnTo>
                      <a:pt x="999" y="330"/>
                    </a:lnTo>
                    <a:lnTo>
                      <a:pt x="991" y="342"/>
                    </a:lnTo>
                    <a:lnTo>
                      <a:pt x="975" y="366"/>
                    </a:lnTo>
                    <a:lnTo>
                      <a:pt x="954" y="389"/>
                    </a:lnTo>
                    <a:lnTo>
                      <a:pt x="928" y="411"/>
                    </a:lnTo>
                    <a:lnTo>
                      <a:pt x="900" y="431"/>
                    </a:lnTo>
                    <a:lnTo>
                      <a:pt x="865" y="450"/>
                    </a:lnTo>
                    <a:lnTo>
                      <a:pt x="829" y="467"/>
                    </a:lnTo>
                    <a:lnTo>
                      <a:pt x="792" y="483"/>
                    </a:lnTo>
                    <a:lnTo>
                      <a:pt x="748" y="495"/>
                    </a:lnTo>
                    <a:lnTo>
                      <a:pt x="705" y="506"/>
                    </a:lnTo>
                    <a:lnTo>
                      <a:pt x="658" y="515"/>
                    </a:lnTo>
                    <a:lnTo>
                      <a:pt x="610" y="522"/>
                    </a:lnTo>
                    <a:lnTo>
                      <a:pt x="559" y="526"/>
                    </a:lnTo>
                    <a:lnTo>
                      <a:pt x="507" y="52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/>
              </a:p>
            </p:txBody>
          </p:sp>
          <p:sp>
            <p:nvSpPr>
              <p:cNvPr id="114" name="Freeform 575">
                <a:extLst>
                  <a:ext uri="{FF2B5EF4-FFF2-40B4-BE49-F238E27FC236}">
                    <a16:creationId xmlns="" xmlns:a16="http://schemas.microsoft.com/office/drawing/2014/main" id="{550D73C9-9320-4EA5-AD98-9956C02B8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61843" y="4197033"/>
                <a:ext cx="2177608" cy="1127390"/>
              </a:xfrm>
              <a:custGeom>
                <a:avLst/>
                <a:gdLst>
                  <a:gd name="T0" fmla="*/ 648 w 1298"/>
                  <a:gd name="T1" fmla="*/ 0 h 672"/>
                  <a:gd name="T2" fmla="*/ 517 w 1298"/>
                  <a:gd name="T3" fmla="*/ 8 h 672"/>
                  <a:gd name="T4" fmla="*/ 396 w 1298"/>
                  <a:gd name="T5" fmla="*/ 26 h 672"/>
                  <a:gd name="T6" fmla="*/ 286 w 1298"/>
                  <a:gd name="T7" fmla="*/ 58 h 672"/>
                  <a:gd name="T8" fmla="*/ 189 w 1298"/>
                  <a:gd name="T9" fmla="*/ 98 h 672"/>
                  <a:gd name="T10" fmla="*/ 110 w 1298"/>
                  <a:gd name="T11" fmla="*/ 148 h 672"/>
                  <a:gd name="T12" fmla="*/ 78 w 1298"/>
                  <a:gd name="T13" fmla="*/ 175 h 672"/>
                  <a:gd name="T14" fmla="*/ 51 w 1298"/>
                  <a:gd name="T15" fmla="*/ 206 h 672"/>
                  <a:gd name="T16" fmla="*/ 29 w 1298"/>
                  <a:gd name="T17" fmla="*/ 236 h 672"/>
                  <a:gd name="T18" fmla="*/ 13 w 1298"/>
                  <a:gd name="T19" fmla="*/ 269 h 672"/>
                  <a:gd name="T20" fmla="*/ 4 w 1298"/>
                  <a:gd name="T21" fmla="*/ 301 h 672"/>
                  <a:gd name="T22" fmla="*/ 0 w 1298"/>
                  <a:gd name="T23" fmla="*/ 337 h 672"/>
                  <a:gd name="T24" fmla="*/ 0 w 1298"/>
                  <a:gd name="T25" fmla="*/ 353 h 672"/>
                  <a:gd name="T26" fmla="*/ 7 w 1298"/>
                  <a:gd name="T27" fmla="*/ 387 h 672"/>
                  <a:gd name="T28" fmla="*/ 20 w 1298"/>
                  <a:gd name="T29" fmla="*/ 420 h 672"/>
                  <a:gd name="T30" fmla="*/ 40 w 1298"/>
                  <a:gd name="T31" fmla="*/ 452 h 672"/>
                  <a:gd name="T32" fmla="*/ 63 w 1298"/>
                  <a:gd name="T33" fmla="*/ 483 h 672"/>
                  <a:gd name="T34" fmla="*/ 94 w 1298"/>
                  <a:gd name="T35" fmla="*/ 510 h 672"/>
                  <a:gd name="T36" fmla="*/ 148 w 1298"/>
                  <a:gd name="T37" fmla="*/ 549 h 672"/>
                  <a:gd name="T38" fmla="*/ 236 w 1298"/>
                  <a:gd name="T39" fmla="*/ 596 h 672"/>
                  <a:gd name="T40" fmla="*/ 339 w 1298"/>
                  <a:gd name="T41" fmla="*/ 632 h 672"/>
                  <a:gd name="T42" fmla="*/ 456 w 1298"/>
                  <a:gd name="T43" fmla="*/ 657 h 672"/>
                  <a:gd name="T44" fmla="*/ 582 w 1298"/>
                  <a:gd name="T45" fmla="*/ 670 h 672"/>
                  <a:gd name="T46" fmla="*/ 648 w 1298"/>
                  <a:gd name="T47" fmla="*/ 672 h 672"/>
                  <a:gd name="T48" fmla="*/ 780 w 1298"/>
                  <a:gd name="T49" fmla="*/ 666 h 672"/>
                  <a:gd name="T50" fmla="*/ 900 w 1298"/>
                  <a:gd name="T51" fmla="*/ 647 h 672"/>
                  <a:gd name="T52" fmla="*/ 1012 w 1298"/>
                  <a:gd name="T53" fmla="*/ 614 h 672"/>
                  <a:gd name="T54" fmla="*/ 1107 w 1298"/>
                  <a:gd name="T55" fmla="*/ 575 h 672"/>
                  <a:gd name="T56" fmla="*/ 1186 w 1298"/>
                  <a:gd name="T57" fmla="*/ 524 h 672"/>
                  <a:gd name="T58" fmla="*/ 1219 w 1298"/>
                  <a:gd name="T59" fmla="*/ 497 h 672"/>
                  <a:gd name="T60" fmla="*/ 1246 w 1298"/>
                  <a:gd name="T61" fmla="*/ 467 h 672"/>
                  <a:gd name="T62" fmla="*/ 1267 w 1298"/>
                  <a:gd name="T63" fmla="*/ 436 h 672"/>
                  <a:gd name="T64" fmla="*/ 1284 w 1298"/>
                  <a:gd name="T65" fmla="*/ 404 h 672"/>
                  <a:gd name="T66" fmla="*/ 1294 w 1298"/>
                  <a:gd name="T67" fmla="*/ 371 h 672"/>
                  <a:gd name="T68" fmla="*/ 1298 w 1298"/>
                  <a:gd name="T69" fmla="*/ 337 h 672"/>
                  <a:gd name="T70" fmla="*/ 1296 w 1298"/>
                  <a:gd name="T71" fmla="*/ 319 h 672"/>
                  <a:gd name="T72" fmla="*/ 1289 w 1298"/>
                  <a:gd name="T73" fmla="*/ 285 h 672"/>
                  <a:gd name="T74" fmla="*/ 1276 w 1298"/>
                  <a:gd name="T75" fmla="*/ 252 h 672"/>
                  <a:gd name="T76" fmla="*/ 1258 w 1298"/>
                  <a:gd name="T77" fmla="*/ 220 h 672"/>
                  <a:gd name="T78" fmla="*/ 1233 w 1298"/>
                  <a:gd name="T79" fmla="*/ 191 h 672"/>
                  <a:gd name="T80" fmla="*/ 1203 w 1298"/>
                  <a:gd name="T81" fmla="*/ 162 h 672"/>
                  <a:gd name="T82" fmla="*/ 1149 w 1298"/>
                  <a:gd name="T83" fmla="*/ 123 h 672"/>
                  <a:gd name="T84" fmla="*/ 1060 w 1298"/>
                  <a:gd name="T85" fmla="*/ 76 h 672"/>
                  <a:gd name="T86" fmla="*/ 958 w 1298"/>
                  <a:gd name="T87" fmla="*/ 40 h 672"/>
                  <a:gd name="T88" fmla="*/ 841 w 1298"/>
                  <a:gd name="T89" fmla="*/ 15 h 672"/>
                  <a:gd name="T90" fmla="*/ 715 w 1298"/>
                  <a:gd name="T91" fmla="*/ 2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98" h="672">
                    <a:moveTo>
                      <a:pt x="648" y="0"/>
                    </a:moveTo>
                    <a:lnTo>
                      <a:pt x="648" y="0"/>
                    </a:lnTo>
                    <a:lnTo>
                      <a:pt x="582" y="2"/>
                    </a:lnTo>
                    <a:lnTo>
                      <a:pt x="517" y="8"/>
                    </a:lnTo>
                    <a:lnTo>
                      <a:pt x="456" y="15"/>
                    </a:lnTo>
                    <a:lnTo>
                      <a:pt x="396" y="26"/>
                    </a:lnTo>
                    <a:lnTo>
                      <a:pt x="339" y="40"/>
                    </a:lnTo>
                    <a:lnTo>
                      <a:pt x="286" y="58"/>
                    </a:lnTo>
                    <a:lnTo>
                      <a:pt x="236" y="76"/>
                    </a:lnTo>
                    <a:lnTo>
                      <a:pt x="189" y="98"/>
                    </a:lnTo>
                    <a:lnTo>
                      <a:pt x="148" y="123"/>
                    </a:lnTo>
                    <a:lnTo>
                      <a:pt x="110" y="148"/>
                    </a:lnTo>
                    <a:lnTo>
                      <a:pt x="94" y="162"/>
                    </a:lnTo>
                    <a:lnTo>
                      <a:pt x="78" y="175"/>
                    </a:lnTo>
                    <a:lnTo>
                      <a:pt x="63" y="191"/>
                    </a:lnTo>
                    <a:lnTo>
                      <a:pt x="51" y="206"/>
                    </a:lnTo>
                    <a:lnTo>
                      <a:pt x="40" y="220"/>
                    </a:lnTo>
                    <a:lnTo>
                      <a:pt x="29" y="236"/>
                    </a:lnTo>
                    <a:lnTo>
                      <a:pt x="20" y="252"/>
                    </a:lnTo>
                    <a:lnTo>
                      <a:pt x="13" y="269"/>
                    </a:lnTo>
                    <a:lnTo>
                      <a:pt x="7" y="285"/>
                    </a:lnTo>
                    <a:lnTo>
                      <a:pt x="4" y="301"/>
                    </a:lnTo>
                    <a:lnTo>
                      <a:pt x="0" y="319"/>
                    </a:lnTo>
                    <a:lnTo>
                      <a:pt x="0" y="337"/>
                    </a:lnTo>
                    <a:lnTo>
                      <a:pt x="0" y="337"/>
                    </a:lnTo>
                    <a:lnTo>
                      <a:pt x="0" y="353"/>
                    </a:lnTo>
                    <a:lnTo>
                      <a:pt x="4" y="371"/>
                    </a:lnTo>
                    <a:lnTo>
                      <a:pt x="7" y="387"/>
                    </a:lnTo>
                    <a:lnTo>
                      <a:pt x="13" y="404"/>
                    </a:lnTo>
                    <a:lnTo>
                      <a:pt x="20" y="420"/>
                    </a:lnTo>
                    <a:lnTo>
                      <a:pt x="29" y="436"/>
                    </a:lnTo>
                    <a:lnTo>
                      <a:pt x="40" y="452"/>
                    </a:lnTo>
                    <a:lnTo>
                      <a:pt x="51" y="467"/>
                    </a:lnTo>
                    <a:lnTo>
                      <a:pt x="63" y="483"/>
                    </a:lnTo>
                    <a:lnTo>
                      <a:pt x="78" y="497"/>
                    </a:lnTo>
                    <a:lnTo>
                      <a:pt x="94" y="510"/>
                    </a:lnTo>
                    <a:lnTo>
                      <a:pt x="110" y="524"/>
                    </a:lnTo>
                    <a:lnTo>
                      <a:pt x="148" y="549"/>
                    </a:lnTo>
                    <a:lnTo>
                      <a:pt x="189" y="575"/>
                    </a:lnTo>
                    <a:lnTo>
                      <a:pt x="236" y="596"/>
                    </a:lnTo>
                    <a:lnTo>
                      <a:pt x="286" y="614"/>
                    </a:lnTo>
                    <a:lnTo>
                      <a:pt x="339" y="632"/>
                    </a:lnTo>
                    <a:lnTo>
                      <a:pt x="396" y="647"/>
                    </a:lnTo>
                    <a:lnTo>
                      <a:pt x="456" y="657"/>
                    </a:lnTo>
                    <a:lnTo>
                      <a:pt x="517" y="666"/>
                    </a:lnTo>
                    <a:lnTo>
                      <a:pt x="582" y="670"/>
                    </a:lnTo>
                    <a:lnTo>
                      <a:pt x="648" y="672"/>
                    </a:lnTo>
                    <a:lnTo>
                      <a:pt x="648" y="672"/>
                    </a:lnTo>
                    <a:lnTo>
                      <a:pt x="715" y="670"/>
                    </a:lnTo>
                    <a:lnTo>
                      <a:pt x="780" y="666"/>
                    </a:lnTo>
                    <a:lnTo>
                      <a:pt x="841" y="657"/>
                    </a:lnTo>
                    <a:lnTo>
                      <a:pt x="900" y="647"/>
                    </a:lnTo>
                    <a:lnTo>
                      <a:pt x="958" y="632"/>
                    </a:lnTo>
                    <a:lnTo>
                      <a:pt x="1012" y="614"/>
                    </a:lnTo>
                    <a:lnTo>
                      <a:pt x="1060" y="596"/>
                    </a:lnTo>
                    <a:lnTo>
                      <a:pt x="1107" y="575"/>
                    </a:lnTo>
                    <a:lnTo>
                      <a:pt x="1149" y="549"/>
                    </a:lnTo>
                    <a:lnTo>
                      <a:pt x="1186" y="524"/>
                    </a:lnTo>
                    <a:lnTo>
                      <a:pt x="1203" y="510"/>
                    </a:lnTo>
                    <a:lnTo>
                      <a:pt x="1219" y="497"/>
                    </a:lnTo>
                    <a:lnTo>
                      <a:pt x="1233" y="483"/>
                    </a:lnTo>
                    <a:lnTo>
                      <a:pt x="1246" y="467"/>
                    </a:lnTo>
                    <a:lnTo>
                      <a:pt x="1258" y="452"/>
                    </a:lnTo>
                    <a:lnTo>
                      <a:pt x="1267" y="436"/>
                    </a:lnTo>
                    <a:lnTo>
                      <a:pt x="1276" y="420"/>
                    </a:lnTo>
                    <a:lnTo>
                      <a:pt x="1284" y="404"/>
                    </a:lnTo>
                    <a:lnTo>
                      <a:pt x="1289" y="387"/>
                    </a:lnTo>
                    <a:lnTo>
                      <a:pt x="1294" y="371"/>
                    </a:lnTo>
                    <a:lnTo>
                      <a:pt x="1296" y="353"/>
                    </a:lnTo>
                    <a:lnTo>
                      <a:pt x="1298" y="337"/>
                    </a:lnTo>
                    <a:lnTo>
                      <a:pt x="1298" y="337"/>
                    </a:lnTo>
                    <a:lnTo>
                      <a:pt x="1296" y="319"/>
                    </a:lnTo>
                    <a:lnTo>
                      <a:pt x="1294" y="301"/>
                    </a:lnTo>
                    <a:lnTo>
                      <a:pt x="1289" y="285"/>
                    </a:lnTo>
                    <a:lnTo>
                      <a:pt x="1284" y="269"/>
                    </a:lnTo>
                    <a:lnTo>
                      <a:pt x="1276" y="252"/>
                    </a:lnTo>
                    <a:lnTo>
                      <a:pt x="1267" y="236"/>
                    </a:lnTo>
                    <a:lnTo>
                      <a:pt x="1258" y="220"/>
                    </a:lnTo>
                    <a:lnTo>
                      <a:pt x="1246" y="206"/>
                    </a:lnTo>
                    <a:lnTo>
                      <a:pt x="1233" y="191"/>
                    </a:lnTo>
                    <a:lnTo>
                      <a:pt x="1219" y="175"/>
                    </a:lnTo>
                    <a:lnTo>
                      <a:pt x="1203" y="162"/>
                    </a:lnTo>
                    <a:lnTo>
                      <a:pt x="1186" y="148"/>
                    </a:lnTo>
                    <a:lnTo>
                      <a:pt x="1149" y="123"/>
                    </a:lnTo>
                    <a:lnTo>
                      <a:pt x="1107" y="98"/>
                    </a:lnTo>
                    <a:lnTo>
                      <a:pt x="1060" y="76"/>
                    </a:lnTo>
                    <a:lnTo>
                      <a:pt x="1012" y="58"/>
                    </a:lnTo>
                    <a:lnTo>
                      <a:pt x="958" y="40"/>
                    </a:lnTo>
                    <a:lnTo>
                      <a:pt x="900" y="26"/>
                    </a:lnTo>
                    <a:lnTo>
                      <a:pt x="841" y="15"/>
                    </a:lnTo>
                    <a:lnTo>
                      <a:pt x="780" y="8"/>
                    </a:lnTo>
                    <a:lnTo>
                      <a:pt x="715" y="2"/>
                    </a:lnTo>
                    <a:lnTo>
                      <a:pt x="6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/>
              </a:p>
            </p:txBody>
          </p:sp>
          <p:sp>
            <p:nvSpPr>
              <p:cNvPr id="115" name="Freeform 576">
                <a:extLst>
                  <a:ext uri="{FF2B5EF4-FFF2-40B4-BE49-F238E27FC236}">
                    <a16:creationId xmlns="" xmlns:a16="http://schemas.microsoft.com/office/drawing/2014/main" id="{84E28EAF-B49B-416F-8C6D-F4D0E0DC8B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955077" y="4453715"/>
                <a:ext cx="1189464" cy="614025"/>
              </a:xfrm>
              <a:custGeom>
                <a:avLst/>
                <a:gdLst>
                  <a:gd name="T0" fmla="*/ 333 w 709"/>
                  <a:gd name="T1" fmla="*/ 288 h 366"/>
                  <a:gd name="T2" fmla="*/ 257 w 709"/>
                  <a:gd name="T3" fmla="*/ 276 h 366"/>
                  <a:gd name="T4" fmla="*/ 210 w 709"/>
                  <a:gd name="T5" fmla="*/ 258 h 366"/>
                  <a:gd name="T6" fmla="*/ 174 w 709"/>
                  <a:gd name="T7" fmla="*/ 234 h 366"/>
                  <a:gd name="T8" fmla="*/ 154 w 709"/>
                  <a:gd name="T9" fmla="*/ 204 h 366"/>
                  <a:gd name="T10" fmla="*/ 151 w 709"/>
                  <a:gd name="T11" fmla="*/ 184 h 366"/>
                  <a:gd name="T12" fmla="*/ 160 w 709"/>
                  <a:gd name="T13" fmla="*/ 152 h 366"/>
                  <a:gd name="T14" fmla="*/ 185 w 709"/>
                  <a:gd name="T15" fmla="*/ 125 h 366"/>
                  <a:gd name="T16" fmla="*/ 225 w 709"/>
                  <a:gd name="T17" fmla="*/ 101 h 366"/>
                  <a:gd name="T18" fmla="*/ 275 w 709"/>
                  <a:gd name="T19" fmla="*/ 85 h 366"/>
                  <a:gd name="T20" fmla="*/ 333 w 709"/>
                  <a:gd name="T21" fmla="*/ 78 h 366"/>
                  <a:gd name="T22" fmla="*/ 376 w 709"/>
                  <a:gd name="T23" fmla="*/ 78 h 366"/>
                  <a:gd name="T24" fmla="*/ 433 w 709"/>
                  <a:gd name="T25" fmla="*/ 85 h 366"/>
                  <a:gd name="T26" fmla="*/ 484 w 709"/>
                  <a:gd name="T27" fmla="*/ 101 h 366"/>
                  <a:gd name="T28" fmla="*/ 523 w 709"/>
                  <a:gd name="T29" fmla="*/ 125 h 366"/>
                  <a:gd name="T30" fmla="*/ 549 w 709"/>
                  <a:gd name="T31" fmla="*/ 152 h 366"/>
                  <a:gd name="T32" fmla="*/ 559 w 709"/>
                  <a:gd name="T33" fmla="*/ 184 h 366"/>
                  <a:gd name="T34" fmla="*/ 554 w 709"/>
                  <a:gd name="T35" fmla="*/ 204 h 366"/>
                  <a:gd name="T36" fmla="*/ 534 w 709"/>
                  <a:gd name="T37" fmla="*/ 234 h 366"/>
                  <a:gd name="T38" fmla="*/ 498 w 709"/>
                  <a:gd name="T39" fmla="*/ 258 h 366"/>
                  <a:gd name="T40" fmla="*/ 451 w 709"/>
                  <a:gd name="T41" fmla="*/ 276 h 366"/>
                  <a:gd name="T42" fmla="*/ 396 w 709"/>
                  <a:gd name="T43" fmla="*/ 287 h 366"/>
                  <a:gd name="T44" fmla="*/ 354 w 709"/>
                  <a:gd name="T45" fmla="*/ 0 h 366"/>
                  <a:gd name="T46" fmla="*/ 282 w 709"/>
                  <a:gd name="T47" fmla="*/ 4 h 366"/>
                  <a:gd name="T48" fmla="*/ 185 w 709"/>
                  <a:gd name="T49" fmla="*/ 22 h 366"/>
                  <a:gd name="T50" fmla="*/ 104 w 709"/>
                  <a:gd name="T51" fmla="*/ 53 h 366"/>
                  <a:gd name="T52" fmla="*/ 43 w 709"/>
                  <a:gd name="T53" fmla="*/ 96 h 366"/>
                  <a:gd name="T54" fmla="*/ 7 w 709"/>
                  <a:gd name="T55" fmla="*/ 146 h 366"/>
                  <a:gd name="T56" fmla="*/ 0 w 709"/>
                  <a:gd name="T57" fmla="*/ 184 h 366"/>
                  <a:gd name="T58" fmla="*/ 16 w 709"/>
                  <a:gd name="T59" fmla="*/ 238 h 366"/>
                  <a:gd name="T60" fmla="*/ 61 w 709"/>
                  <a:gd name="T61" fmla="*/ 287 h 366"/>
                  <a:gd name="T62" fmla="*/ 129 w 709"/>
                  <a:gd name="T63" fmla="*/ 324 h 366"/>
                  <a:gd name="T64" fmla="*/ 217 w 709"/>
                  <a:gd name="T65" fmla="*/ 351 h 366"/>
                  <a:gd name="T66" fmla="*/ 318 w 709"/>
                  <a:gd name="T67" fmla="*/ 366 h 366"/>
                  <a:gd name="T68" fmla="*/ 390 w 709"/>
                  <a:gd name="T69" fmla="*/ 366 h 366"/>
                  <a:gd name="T70" fmla="*/ 493 w 709"/>
                  <a:gd name="T71" fmla="*/ 351 h 366"/>
                  <a:gd name="T72" fmla="*/ 579 w 709"/>
                  <a:gd name="T73" fmla="*/ 324 h 366"/>
                  <a:gd name="T74" fmla="*/ 648 w 709"/>
                  <a:gd name="T75" fmla="*/ 287 h 366"/>
                  <a:gd name="T76" fmla="*/ 693 w 709"/>
                  <a:gd name="T77" fmla="*/ 238 h 366"/>
                  <a:gd name="T78" fmla="*/ 709 w 709"/>
                  <a:gd name="T79" fmla="*/ 184 h 366"/>
                  <a:gd name="T80" fmla="*/ 702 w 709"/>
                  <a:gd name="T81" fmla="*/ 146 h 366"/>
                  <a:gd name="T82" fmla="*/ 666 w 709"/>
                  <a:gd name="T83" fmla="*/ 96 h 366"/>
                  <a:gd name="T84" fmla="*/ 604 w 709"/>
                  <a:gd name="T85" fmla="*/ 53 h 366"/>
                  <a:gd name="T86" fmla="*/ 523 w 709"/>
                  <a:gd name="T87" fmla="*/ 22 h 366"/>
                  <a:gd name="T88" fmla="*/ 426 w 709"/>
                  <a:gd name="T89" fmla="*/ 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9" h="366">
                    <a:moveTo>
                      <a:pt x="354" y="288"/>
                    </a:moveTo>
                    <a:lnTo>
                      <a:pt x="354" y="288"/>
                    </a:lnTo>
                    <a:lnTo>
                      <a:pt x="333" y="288"/>
                    </a:lnTo>
                    <a:lnTo>
                      <a:pt x="313" y="287"/>
                    </a:lnTo>
                    <a:lnTo>
                      <a:pt x="275" y="281"/>
                    </a:lnTo>
                    <a:lnTo>
                      <a:pt x="257" y="276"/>
                    </a:lnTo>
                    <a:lnTo>
                      <a:pt x="241" y="270"/>
                    </a:lnTo>
                    <a:lnTo>
                      <a:pt x="225" y="265"/>
                    </a:lnTo>
                    <a:lnTo>
                      <a:pt x="210" y="258"/>
                    </a:lnTo>
                    <a:lnTo>
                      <a:pt x="198" y="251"/>
                    </a:lnTo>
                    <a:lnTo>
                      <a:pt x="185" y="242"/>
                    </a:lnTo>
                    <a:lnTo>
                      <a:pt x="174" y="234"/>
                    </a:lnTo>
                    <a:lnTo>
                      <a:pt x="167" y="224"/>
                    </a:lnTo>
                    <a:lnTo>
                      <a:pt x="160" y="215"/>
                    </a:lnTo>
                    <a:lnTo>
                      <a:pt x="154" y="204"/>
                    </a:lnTo>
                    <a:lnTo>
                      <a:pt x="151" y="195"/>
                    </a:lnTo>
                    <a:lnTo>
                      <a:pt x="151" y="184"/>
                    </a:lnTo>
                    <a:lnTo>
                      <a:pt x="151" y="184"/>
                    </a:lnTo>
                    <a:lnTo>
                      <a:pt x="151" y="173"/>
                    </a:lnTo>
                    <a:lnTo>
                      <a:pt x="154" y="162"/>
                    </a:lnTo>
                    <a:lnTo>
                      <a:pt x="160" y="152"/>
                    </a:lnTo>
                    <a:lnTo>
                      <a:pt x="167" y="143"/>
                    </a:lnTo>
                    <a:lnTo>
                      <a:pt x="174" y="134"/>
                    </a:lnTo>
                    <a:lnTo>
                      <a:pt x="185" y="125"/>
                    </a:lnTo>
                    <a:lnTo>
                      <a:pt x="198" y="116"/>
                    </a:lnTo>
                    <a:lnTo>
                      <a:pt x="210" y="108"/>
                    </a:lnTo>
                    <a:lnTo>
                      <a:pt x="225" y="101"/>
                    </a:lnTo>
                    <a:lnTo>
                      <a:pt x="241" y="96"/>
                    </a:lnTo>
                    <a:lnTo>
                      <a:pt x="257" y="90"/>
                    </a:lnTo>
                    <a:lnTo>
                      <a:pt x="275" y="85"/>
                    </a:lnTo>
                    <a:lnTo>
                      <a:pt x="293" y="81"/>
                    </a:lnTo>
                    <a:lnTo>
                      <a:pt x="313" y="80"/>
                    </a:lnTo>
                    <a:lnTo>
                      <a:pt x="333" y="78"/>
                    </a:lnTo>
                    <a:lnTo>
                      <a:pt x="354" y="78"/>
                    </a:lnTo>
                    <a:lnTo>
                      <a:pt x="354" y="78"/>
                    </a:lnTo>
                    <a:lnTo>
                      <a:pt x="376" y="78"/>
                    </a:lnTo>
                    <a:lnTo>
                      <a:pt x="396" y="80"/>
                    </a:lnTo>
                    <a:lnTo>
                      <a:pt x="415" y="81"/>
                    </a:lnTo>
                    <a:lnTo>
                      <a:pt x="433" y="85"/>
                    </a:lnTo>
                    <a:lnTo>
                      <a:pt x="451" y="90"/>
                    </a:lnTo>
                    <a:lnTo>
                      <a:pt x="469" y="96"/>
                    </a:lnTo>
                    <a:lnTo>
                      <a:pt x="484" y="101"/>
                    </a:lnTo>
                    <a:lnTo>
                      <a:pt x="498" y="108"/>
                    </a:lnTo>
                    <a:lnTo>
                      <a:pt x="513" y="116"/>
                    </a:lnTo>
                    <a:lnTo>
                      <a:pt x="523" y="125"/>
                    </a:lnTo>
                    <a:lnTo>
                      <a:pt x="534" y="134"/>
                    </a:lnTo>
                    <a:lnTo>
                      <a:pt x="543" y="143"/>
                    </a:lnTo>
                    <a:lnTo>
                      <a:pt x="549" y="152"/>
                    </a:lnTo>
                    <a:lnTo>
                      <a:pt x="554" y="162"/>
                    </a:lnTo>
                    <a:lnTo>
                      <a:pt x="558" y="173"/>
                    </a:lnTo>
                    <a:lnTo>
                      <a:pt x="559" y="184"/>
                    </a:lnTo>
                    <a:lnTo>
                      <a:pt x="559" y="184"/>
                    </a:lnTo>
                    <a:lnTo>
                      <a:pt x="558" y="195"/>
                    </a:lnTo>
                    <a:lnTo>
                      <a:pt x="554" y="204"/>
                    </a:lnTo>
                    <a:lnTo>
                      <a:pt x="549" y="215"/>
                    </a:lnTo>
                    <a:lnTo>
                      <a:pt x="543" y="224"/>
                    </a:lnTo>
                    <a:lnTo>
                      <a:pt x="534" y="234"/>
                    </a:lnTo>
                    <a:lnTo>
                      <a:pt x="523" y="242"/>
                    </a:lnTo>
                    <a:lnTo>
                      <a:pt x="513" y="251"/>
                    </a:lnTo>
                    <a:lnTo>
                      <a:pt x="498" y="258"/>
                    </a:lnTo>
                    <a:lnTo>
                      <a:pt x="484" y="265"/>
                    </a:lnTo>
                    <a:lnTo>
                      <a:pt x="469" y="270"/>
                    </a:lnTo>
                    <a:lnTo>
                      <a:pt x="451" y="276"/>
                    </a:lnTo>
                    <a:lnTo>
                      <a:pt x="433" y="281"/>
                    </a:lnTo>
                    <a:lnTo>
                      <a:pt x="415" y="285"/>
                    </a:lnTo>
                    <a:lnTo>
                      <a:pt x="396" y="287"/>
                    </a:lnTo>
                    <a:lnTo>
                      <a:pt x="376" y="288"/>
                    </a:lnTo>
                    <a:lnTo>
                      <a:pt x="354" y="288"/>
                    </a:lnTo>
                    <a:close/>
                    <a:moveTo>
                      <a:pt x="354" y="0"/>
                    </a:moveTo>
                    <a:lnTo>
                      <a:pt x="354" y="0"/>
                    </a:lnTo>
                    <a:lnTo>
                      <a:pt x="318" y="0"/>
                    </a:lnTo>
                    <a:lnTo>
                      <a:pt x="282" y="4"/>
                    </a:lnTo>
                    <a:lnTo>
                      <a:pt x="250" y="8"/>
                    </a:lnTo>
                    <a:lnTo>
                      <a:pt x="217" y="15"/>
                    </a:lnTo>
                    <a:lnTo>
                      <a:pt x="185" y="22"/>
                    </a:lnTo>
                    <a:lnTo>
                      <a:pt x="156" y="31"/>
                    </a:lnTo>
                    <a:lnTo>
                      <a:pt x="129" y="42"/>
                    </a:lnTo>
                    <a:lnTo>
                      <a:pt x="104" y="53"/>
                    </a:lnTo>
                    <a:lnTo>
                      <a:pt x="81" y="67"/>
                    </a:lnTo>
                    <a:lnTo>
                      <a:pt x="61" y="81"/>
                    </a:lnTo>
                    <a:lnTo>
                      <a:pt x="43" y="96"/>
                    </a:lnTo>
                    <a:lnTo>
                      <a:pt x="28" y="112"/>
                    </a:lnTo>
                    <a:lnTo>
                      <a:pt x="16" y="128"/>
                    </a:lnTo>
                    <a:lnTo>
                      <a:pt x="7" y="146"/>
                    </a:lnTo>
                    <a:lnTo>
                      <a:pt x="3" y="164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3" y="202"/>
                    </a:lnTo>
                    <a:lnTo>
                      <a:pt x="7" y="220"/>
                    </a:lnTo>
                    <a:lnTo>
                      <a:pt x="16" y="238"/>
                    </a:lnTo>
                    <a:lnTo>
                      <a:pt x="28" y="254"/>
                    </a:lnTo>
                    <a:lnTo>
                      <a:pt x="43" y="270"/>
                    </a:lnTo>
                    <a:lnTo>
                      <a:pt x="61" y="287"/>
                    </a:lnTo>
                    <a:lnTo>
                      <a:pt x="81" y="299"/>
                    </a:lnTo>
                    <a:lnTo>
                      <a:pt x="104" y="314"/>
                    </a:lnTo>
                    <a:lnTo>
                      <a:pt x="129" y="324"/>
                    </a:lnTo>
                    <a:lnTo>
                      <a:pt x="156" y="335"/>
                    </a:lnTo>
                    <a:lnTo>
                      <a:pt x="185" y="344"/>
                    </a:lnTo>
                    <a:lnTo>
                      <a:pt x="217" y="351"/>
                    </a:lnTo>
                    <a:lnTo>
                      <a:pt x="250" y="359"/>
                    </a:lnTo>
                    <a:lnTo>
                      <a:pt x="282" y="362"/>
                    </a:lnTo>
                    <a:lnTo>
                      <a:pt x="318" y="366"/>
                    </a:lnTo>
                    <a:lnTo>
                      <a:pt x="354" y="366"/>
                    </a:lnTo>
                    <a:lnTo>
                      <a:pt x="354" y="366"/>
                    </a:lnTo>
                    <a:lnTo>
                      <a:pt x="390" y="366"/>
                    </a:lnTo>
                    <a:lnTo>
                      <a:pt x="426" y="362"/>
                    </a:lnTo>
                    <a:lnTo>
                      <a:pt x="460" y="359"/>
                    </a:lnTo>
                    <a:lnTo>
                      <a:pt x="493" y="351"/>
                    </a:lnTo>
                    <a:lnTo>
                      <a:pt x="523" y="344"/>
                    </a:lnTo>
                    <a:lnTo>
                      <a:pt x="552" y="335"/>
                    </a:lnTo>
                    <a:lnTo>
                      <a:pt x="579" y="324"/>
                    </a:lnTo>
                    <a:lnTo>
                      <a:pt x="604" y="314"/>
                    </a:lnTo>
                    <a:lnTo>
                      <a:pt x="628" y="299"/>
                    </a:lnTo>
                    <a:lnTo>
                      <a:pt x="648" y="287"/>
                    </a:lnTo>
                    <a:lnTo>
                      <a:pt x="666" y="270"/>
                    </a:lnTo>
                    <a:lnTo>
                      <a:pt x="680" y="254"/>
                    </a:lnTo>
                    <a:lnTo>
                      <a:pt x="693" y="238"/>
                    </a:lnTo>
                    <a:lnTo>
                      <a:pt x="702" y="220"/>
                    </a:lnTo>
                    <a:lnTo>
                      <a:pt x="707" y="202"/>
                    </a:lnTo>
                    <a:lnTo>
                      <a:pt x="709" y="184"/>
                    </a:lnTo>
                    <a:lnTo>
                      <a:pt x="709" y="184"/>
                    </a:lnTo>
                    <a:lnTo>
                      <a:pt x="707" y="164"/>
                    </a:lnTo>
                    <a:lnTo>
                      <a:pt x="702" y="146"/>
                    </a:lnTo>
                    <a:lnTo>
                      <a:pt x="693" y="128"/>
                    </a:lnTo>
                    <a:lnTo>
                      <a:pt x="680" y="112"/>
                    </a:lnTo>
                    <a:lnTo>
                      <a:pt x="666" y="96"/>
                    </a:lnTo>
                    <a:lnTo>
                      <a:pt x="648" y="81"/>
                    </a:lnTo>
                    <a:lnTo>
                      <a:pt x="628" y="67"/>
                    </a:lnTo>
                    <a:lnTo>
                      <a:pt x="604" y="53"/>
                    </a:lnTo>
                    <a:lnTo>
                      <a:pt x="579" y="42"/>
                    </a:lnTo>
                    <a:lnTo>
                      <a:pt x="552" y="31"/>
                    </a:lnTo>
                    <a:lnTo>
                      <a:pt x="523" y="22"/>
                    </a:lnTo>
                    <a:lnTo>
                      <a:pt x="493" y="15"/>
                    </a:lnTo>
                    <a:lnTo>
                      <a:pt x="460" y="8"/>
                    </a:lnTo>
                    <a:lnTo>
                      <a:pt x="426" y="4"/>
                    </a:lnTo>
                    <a:lnTo>
                      <a:pt x="390" y="0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/>
              </a:p>
            </p:txBody>
          </p:sp>
          <p:sp>
            <p:nvSpPr>
              <p:cNvPr id="116" name="Freeform 578">
                <a:extLst>
                  <a:ext uri="{FF2B5EF4-FFF2-40B4-BE49-F238E27FC236}">
                    <a16:creationId xmlns="" xmlns:a16="http://schemas.microsoft.com/office/drawing/2014/main" id="{7CC85440-55C7-4AAD-938D-51CD2BC23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5077" y="4453715"/>
                <a:ext cx="1189464" cy="614025"/>
              </a:xfrm>
              <a:custGeom>
                <a:avLst/>
                <a:gdLst>
                  <a:gd name="T0" fmla="*/ 354 w 709"/>
                  <a:gd name="T1" fmla="*/ 0 h 366"/>
                  <a:gd name="T2" fmla="*/ 282 w 709"/>
                  <a:gd name="T3" fmla="*/ 4 h 366"/>
                  <a:gd name="T4" fmla="*/ 217 w 709"/>
                  <a:gd name="T5" fmla="*/ 15 h 366"/>
                  <a:gd name="T6" fmla="*/ 156 w 709"/>
                  <a:gd name="T7" fmla="*/ 31 h 366"/>
                  <a:gd name="T8" fmla="*/ 104 w 709"/>
                  <a:gd name="T9" fmla="*/ 53 h 366"/>
                  <a:gd name="T10" fmla="*/ 61 w 709"/>
                  <a:gd name="T11" fmla="*/ 81 h 366"/>
                  <a:gd name="T12" fmla="*/ 28 w 709"/>
                  <a:gd name="T13" fmla="*/ 112 h 366"/>
                  <a:gd name="T14" fmla="*/ 7 w 709"/>
                  <a:gd name="T15" fmla="*/ 146 h 366"/>
                  <a:gd name="T16" fmla="*/ 0 w 709"/>
                  <a:gd name="T17" fmla="*/ 184 h 366"/>
                  <a:gd name="T18" fmla="*/ 3 w 709"/>
                  <a:gd name="T19" fmla="*/ 202 h 366"/>
                  <a:gd name="T20" fmla="*/ 16 w 709"/>
                  <a:gd name="T21" fmla="*/ 238 h 366"/>
                  <a:gd name="T22" fmla="*/ 43 w 709"/>
                  <a:gd name="T23" fmla="*/ 270 h 366"/>
                  <a:gd name="T24" fmla="*/ 81 w 709"/>
                  <a:gd name="T25" fmla="*/ 299 h 366"/>
                  <a:gd name="T26" fmla="*/ 129 w 709"/>
                  <a:gd name="T27" fmla="*/ 324 h 366"/>
                  <a:gd name="T28" fmla="*/ 185 w 709"/>
                  <a:gd name="T29" fmla="*/ 344 h 366"/>
                  <a:gd name="T30" fmla="*/ 250 w 709"/>
                  <a:gd name="T31" fmla="*/ 359 h 366"/>
                  <a:gd name="T32" fmla="*/ 318 w 709"/>
                  <a:gd name="T33" fmla="*/ 366 h 366"/>
                  <a:gd name="T34" fmla="*/ 354 w 709"/>
                  <a:gd name="T35" fmla="*/ 366 h 366"/>
                  <a:gd name="T36" fmla="*/ 426 w 709"/>
                  <a:gd name="T37" fmla="*/ 362 h 366"/>
                  <a:gd name="T38" fmla="*/ 493 w 709"/>
                  <a:gd name="T39" fmla="*/ 351 h 366"/>
                  <a:gd name="T40" fmla="*/ 552 w 709"/>
                  <a:gd name="T41" fmla="*/ 335 h 366"/>
                  <a:gd name="T42" fmla="*/ 604 w 709"/>
                  <a:gd name="T43" fmla="*/ 314 h 366"/>
                  <a:gd name="T44" fmla="*/ 648 w 709"/>
                  <a:gd name="T45" fmla="*/ 287 h 366"/>
                  <a:gd name="T46" fmla="*/ 680 w 709"/>
                  <a:gd name="T47" fmla="*/ 254 h 366"/>
                  <a:gd name="T48" fmla="*/ 702 w 709"/>
                  <a:gd name="T49" fmla="*/ 220 h 366"/>
                  <a:gd name="T50" fmla="*/ 709 w 709"/>
                  <a:gd name="T51" fmla="*/ 184 h 366"/>
                  <a:gd name="T52" fmla="*/ 707 w 709"/>
                  <a:gd name="T53" fmla="*/ 164 h 366"/>
                  <a:gd name="T54" fmla="*/ 693 w 709"/>
                  <a:gd name="T55" fmla="*/ 128 h 366"/>
                  <a:gd name="T56" fmla="*/ 666 w 709"/>
                  <a:gd name="T57" fmla="*/ 96 h 366"/>
                  <a:gd name="T58" fmla="*/ 628 w 709"/>
                  <a:gd name="T59" fmla="*/ 67 h 366"/>
                  <a:gd name="T60" fmla="*/ 579 w 709"/>
                  <a:gd name="T61" fmla="*/ 42 h 366"/>
                  <a:gd name="T62" fmla="*/ 523 w 709"/>
                  <a:gd name="T63" fmla="*/ 22 h 366"/>
                  <a:gd name="T64" fmla="*/ 460 w 709"/>
                  <a:gd name="T65" fmla="*/ 8 h 366"/>
                  <a:gd name="T66" fmla="*/ 390 w 709"/>
                  <a:gd name="T67" fmla="*/ 0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09" h="366">
                    <a:moveTo>
                      <a:pt x="354" y="0"/>
                    </a:moveTo>
                    <a:lnTo>
                      <a:pt x="354" y="0"/>
                    </a:lnTo>
                    <a:lnTo>
                      <a:pt x="318" y="0"/>
                    </a:lnTo>
                    <a:lnTo>
                      <a:pt x="282" y="4"/>
                    </a:lnTo>
                    <a:lnTo>
                      <a:pt x="250" y="8"/>
                    </a:lnTo>
                    <a:lnTo>
                      <a:pt x="217" y="15"/>
                    </a:lnTo>
                    <a:lnTo>
                      <a:pt x="185" y="22"/>
                    </a:lnTo>
                    <a:lnTo>
                      <a:pt x="156" y="31"/>
                    </a:lnTo>
                    <a:lnTo>
                      <a:pt x="129" y="42"/>
                    </a:lnTo>
                    <a:lnTo>
                      <a:pt x="104" y="53"/>
                    </a:lnTo>
                    <a:lnTo>
                      <a:pt x="81" y="67"/>
                    </a:lnTo>
                    <a:lnTo>
                      <a:pt x="61" y="81"/>
                    </a:lnTo>
                    <a:lnTo>
                      <a:pt x="43" y="96"/>
                    </a:lnTo>
                    <a:lnTo>
                      <a:pt x="28" y="112"/>
                    </a:lnTo>
                    <a:lnTo>
                      <a:pt x="16" y="128"/>
                    </a:lnTo>
                    <a:lnTo>
                      <a:pt x="7" y="146"/>
                    </a:lnTo>
                    <a:lnTo>
                      <a:pt x="3" y="164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3" y="202"/>
                    </a:lnTo>
                    <a:lnTo>
                      <a:pt x="7" y="220"/>
                    </a:lnTo>
                    <a:lnTo>
                      <a:pt x="16" y="238"/>
                    </a:lnTo>
                    <a:lnTo>
                      <a:pt x="28" y="254"/>
                    </a:lnTo>
                    <a:lnTo>
                      <a:pt x="43" y="270"/>
                    </a:lnTo>
                    <a:lnTo>
                      <a:pt x="61" y="287"/>
                    </a:lnTo>
                    <a:lnTo>
                      <a:pt x="81" y="299"/>
                    </a:lnTo>
                    <a:lnTo>
                      <a:pt x="104" y="314"/>
                    </a:lnTo>
                    <a:lnTo>
                      <a:pt x="129" y="324"/>
                    </a:lnTo>
                    <a:lnTo>
                      <a:pt x="156" y="335"/>
                    </a:lnTo>
                    <a:lnTo>
                      <a:pt x="185" y="344"/>
                    </a:lnTo>
                    <a:lnTo>
                      <a:pt x="217" y="351"/>
                    </a:lnTo>
                    <a:lnTo>
                      <a:pt x="250" y="359"/>
                    </a:lnTo>
                    <a:lnTo>
                      <a:pt x="282" y="362"/>
                    </a:lnTo>
                    <a:lnTo>
                      <a:pt x="318" y="366"/>
                    </a:lnTo>
                    <a:lnTo>
                      <a:pt x="354" y="366"/>
                    </a:lnTo>
                    <a:lnTo>
                      <a:pt x="354" y="366"/>
                    </a:lnTo>
                    <a:lnTo>
                      <a:pt x="390" y="366"/>
                    </a:lnTo>
                    <a:lnTo>
                      <a:pt x="426" y="362"/>
                    </a:lnTo>
                    <a:lnTo>
                      <a:pt x="460" y="359"/>
                    </a:lnTo>
                    <a:lnTo>
                      <a:pt x="493" y="351"/>
                    </a:lnTo>
                    <a:lnTo>
                      <a:pt x="523" y="344"/>
                    </a:lnTo>
                    <a:lnTo>
                      <a:pt x="552" y="335"/>
                    </a:lnTo>
                    <a:lnTo>
                      <a:pt x="579" y="324"/>
                    </a:lnTo>
                    <a:lnTo>
                      <a:pt x="604" y="314"/>
                    </a:lnTo>
                    <a:lnTo>
                      <a:pt x="628" y="299"/>
                    </a:lnTo>
                    <a:lnTo>
                      <a:pt x="648" y="287"/>
                    </a:lnTo>
                    <a:lnTo>
                      <a:pt x="666" y="270"/>
                    </a:lnTo>
                    <a:lnTo>
                      <a:pt x="680" y="254"/>
                    </a:lnTo>
                    <a:lnTo>
                      <a:pt x="693" y="238"/>
                    </a:lnTo>
                    <a:lnTo>
                      <a:pt x="702" y="220"/>
                    </a:lnTo>
                    <a:lnTo>
                      <a:pt x="707" y="202"/>
                    </a:lnTo>
                    <a:lnTo>
                      <a:pt x="709" y="184"/>
                    </a:lnTo>
                    <a:lnTo>
                      <a:pt x="709" y="184"/>
                    </a:lnTo>
                    <a:lnTo>
                      <a:pt x="707" y="164"/>
                    </a:lnTo>
                    <a:lnTo>
                      <a:pt x="702" y="146"/>
                    </a:lnTo>
                    <a:lnTo>
                      <a:pt x="693" y="128"/>
                    </a:lnTo>
                    <a:lnTo>
                      <a:pt x="680" y="112"/>
                    </a:lnTo>
                    <a:lnTo>
                      <a:pt x="666" y="96"/>
                    </a:lnTo>
                    <a:lnTo>
                      <a:pt x="648" y="81"/>
                    </a:lnTo>
                    <a:lnTo>
                      <a:pt x="628" y="67"/>
                    </a:lnTo>
                    <a:lnTo>
                      <a:pt x="604" y="53"/>
                    </a:lnTo>
                    <a:lnTo>
                      <a:pt x="579" y="42"/>
                    </a:lnTo>
                    <a:lnTo>
                      <a:pt x="552" y="31"/>
                    </a:lnTo>
                    <a:lnTo>
                      <a:pt x="523" y="22"/>
                    </a:lnTo>
                    <a:lnTo>
                      <a:pt x="493" y="15"/>
                    </a:lnTo>
                    <a:lnTo>
                      <a:pt x="460" y="8"/>
                    </a:lnTo>
                    <a:lnTo>
                      <a:pt x="426" y="4"/>
                    </a:lnTo>
                    <a:lnTo>
                      <a:pt x="390" y="0"/>
                    </a:lnTo>
                    <a:lnTo>
                      <a:pt x="3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/>
              </a:p>
            </p:txBody>
          </p:sp>
        </p:grpSp>
        <p:sp>
          <p:nvSpPr>
            <p:cNvPr id="49" name="Rectangle 596">
              <a:extLst>
                <a:ext uri="{FF2B5EF4-FFF2-40B4-BE49-F238E27FC236}">
                  <a16:creationId xmlns="" xmlns:a16="http://schemas.microsoft.com/office/drawing/2014/main" id="{4F41F69A-DDC4-49B5-A277-B6BBC4D0D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5137" y="9625965"/>
              <a:ext cx="229841" cy="370765"/>
            </a:xfrm>
            <a:prstGeom prst="rect">
              <a:avLst/>
            </a:prstGeom>
            <a:solidFill>
              <a:srgbClr val="F9B2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50" name="Freeform 597">
              <a:extLst>
                <a:ext uri="{FF2B5EF4-FFF2-40B4-BE49-F238E27FC236}">
                  <a16:creationId xmlns="" xmlns:a16="http://schemas.microsoft.com/office/drawing/2014/main" id="{E3734BAB-5600-4D79-95A7-0F247C883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6841" y="8735123"/>
              <a:ext cx="380830" cy="917683"/>
            </a:xfrm>
            <a:custGeom>
              <a:avLst/>
              <a:gdLst>
                <a:gd name="T0" fmla="*/ 161 w 227"/>
                <a:gd name="T1" fmla="*/ 3 h 547"/>
                <a:gd name="T2" fmla="*/ 227 w 227"/>
                <a:gd name="T3" fmla="*/ 3 h 547"/>
                <a:gd name="T4" fmla="*/ 227 w 227"/>
                <a:gd name="T5" fmla="*/ 547 h 547"/>
                <a:gd name="T6" fmla="*/ 161 w 227"/>
                <a:gd name="T7" fmla="*/ 547 h 547"/>
                <a:gd name="T8" fmla="*/ 161 w 227"/>
                <a:gd name="T9" fmla="*/ 547 h 547"/>
                <a:gd name="T10" fmla="*/ 144 w 227"/>
                <a:gd name="T11" fmla="*/ 545 h 547"/>
                <a:gd name="T12" fmla="*/ 128 w 227"/>
                <a:gd name="T13" fmla="*/ 543 h 547"/>
                <a:gd name="T14" fmla="*/ 114 w 227"/>
                <a:gd name="T15" fmla="*/ 540 h 547"/>
                <a:gd name="T16" fmla="*/ 99 w 227"/>
                <a:gd name="T17" fmla="*/ 534 h 547"/>
                <a:gd name="T18" fmla="*/ 85 w 227"/>
                <a:gd name="T19" fmla="*/ 527 h 547"/>
                <a:gd name="T20" fmla="*/ 72 w 227"/>
                <a:gd name="T21" fmla="*/ 520 h 547"/>
                <a:gd name="T22" fmla="*/ 60 w 227"/>
                <a:gd name="T23" fmla="*/ 509 h 547"/>
                <a:gd name="T24" fmla="*/ 47 w 227"/>
                <a:gd name="T25" fmla="*/ 500 h 547"/>
                <a:gd name="T26" fmla="*/ 38 w 227"/>
                <a:gd name="T27" fmla="*/ 488 h 547"/>
                <a:gd name="T28" fmla="*/ 29 w 227"/>
                <a:gd name="T29" fmla="*/ 477 h 547"/>
                <a:gd name="T30" fmla="*/ 20 w 227"/>
                <a:gd name="T31" fmla="*/ 462 h 547"/>
                <a:gd name="T32" fmla="*/ 13 w 227"/>
                <a:gd name="T33" fmla="*/ 448 h 547"/>
                <a:gd name="T34" fmla="*/ 8 w 227"/>
                <a:gd name="T35" fmla="*/ 434 h 547"/>
                <a:gd name="T36" fmla="*/ 4 w 227"/>
                <a:gd name="T37" fmla="*/ 419 h 547"/>
                <a:gd name="T38" fmla="*/ 2 w 227"/>
                <a:gd name="T39" fmla="*/ 403 h 547"/>
                <a:gd name="T40" fmla="*/ 0 w 227"/>
                <a:gd name="T41" fmla="*/ 387 h 547"/>
                <a:gd name="T42" fmla="*/ 0 w 227"/>
                <a:gd name="T43" fmla="*/ 164 h 547"/>
                <a:gd name="T44" fmla="*/ 0 w 227"/>
                <a:gd name="T45" fmla="*/ 164 h 547"/>
                <a:gd name="T46" fmla="*/ 4 w 227"/>
                <a:gd name="T47" fmla="*/ 129 h 547"/>
                <a:gd name="T48" fmla="*/ 8 w 227"/>
                <a:gd name="T49" fmla="*/ 99 h 547"/>
                <a:gd name="T50" fmla="*/ 11 w 227"/>
                <a:gd name="T51" fmla="*/ 74 h 547"/>
                <a:gd name="T52" fmla="*/ 18 w 227"/>
                <a:gd name="T53" fmla="*/ 54 h 547"/>
                <a:gd name="T54" fmla="*/ 26 w 227"/>
                <a:gd name="T55" fmla="*/ 38 h 547"/>
                <a:gd name="T56" fmla="*/ 33 w 227"/>
                <a:gd name="T57" fmla="*/ 25 h 547"/>
                <a:gd name="T58" fmla="*/ 42 w 227"/>
                <a:gd name="T59" fmla="*/ 14 h 547"/>
                <a:gd name="T60" fmla="*/ 53 w 227"/>
                <a:gd name="T61" fmla="*/ 9 h 547"/>
                <a:gd name="T62" fmla="*/ 63 w 227"/>
                <a:gd name="T63" fmla="*/ 3 h 547"/>
                <a:gd name="T64" fmla="*/ 74 w 227"/>
                <a:gd name="T65" fmla="*/ 2 h 547"/>
                <a:gd name="T66" fmla="*/ 87 w 227"/>
                <a:gd name="T67" fmla="*/ 0 h 547"/>
                <a:gd name="T68" fmla="*/ 101 w 227"/>
                <a:gd name="T69" fmla="*/ 0 h 547"/>
                <a:gd name="T70" fmla="*/ 130 w 227"/>
                <a:gd name="T71" fmla="*/ 2 h 547"/>
                <a:gd name="T72" fmla="*/ 161 w 227"/>
                <a:gd name="T73" fmla="*/ 3 h 547"/>
                <a:gd name="T74" fmla="*/ 161 w 227"/>
                <a:gd name="T75" fmla="*/ 3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547">
                  <a:moveTo>
                    <a:pt x="161" y="3"/>
                  </a:moveTo>
                  <a:lnTo>
                    <a:pt x="227" y="3"/>
                  </a:lnTo>
                  <a:lnTo>
                    <a:pt x="227" y="547"/>
                  </a:lnTo>
                  <a:lnTo>
                    <a:pt x="161" y="547"/>
                  </a:lnTo>
                  <a:lnTo>
                    <a:pt x="161" y="547"/>
                  </a:lnTo>
                  <a:lnTo>
                    <a:pt x="144" y="545"/>
                  </a:lnTo>
                  <a:lnTo>
                    <a:pt x="128" y="543"/>
                  </a:lnTo>
                  <a:lnTo>
                    <a:pt x="114" y="540"/>
                  </a:lnTo>
                  <a:lnTo>
                    <a:pt x="99" y="534"/>
                  </a:lnTo>
                  <a:lnTo>
                    <a:pt x="85" y="527"/>
                  </a:lnTo>
                  <a:lnTo>
                    <a:pt x="72" y="520"/>
                  </a:lnTo>
                  <a:lnTo>
                    <a:pt x="60" y="509"/>
                  </a:lnTo>
                  <a:lnTo>
                    <a:pt x="47" y="500"/>
                  </a:lnTo>
                  <a:lnTo>
                    <a:pt x="38" y="488"/>
                  </a:lnTo>
                  <a:lnTo>
                    <a:pt x="29" y="477"/>
                  </a:lnTo>
                  <a:lnTo>
                    <a:pt x="20" y="462"/>
                  </a:lnTo>
                  <a:lnTo>
                    <a:pt x="13" y="448"/>
                  </a:lnTo>
                  <a:lnTo>
                    <a:pt x="8" y="434"/>
                  </a:lnTo>
                  <a:lnTo>
                    <a:pt x="4" y="419"/>
                  </a:lnTo>
                  <a:lnTo>
                    <a:pt x="2" y="403"/>
                  </a:lnTo>
                  <a:lnTo>
                    <a:pt x="0" y="387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4" y="129"/>
                  </a:lnTo>
                  <a:lnTo>
                    <a:pt x="8" y="99"/>
                  </a:lnTo>
                  <a:lnTo>
                    <a:pt x="11" y="74"/>
                  </a:lnTo>
                  <a:lnTo>
                    <a:pt x="18" y="54"/>
                  </a:lnTo>
                  <a:lnTo>
                    <a:pt x="26" y="38"/>
                  </a:lnTo>
                  <a:lnTo>
                    <a:pt x="33" y="25"/>
                  </a:lnTo>
                  <a:lnTo>
                    <a:pt x="42" y="14"/>
                  </a:lnTo>
                  <a:lnTo>
                    <a:pt x="53" y="9"/>
                  </a:lnTo>
                  <a:lnTo>
                    <a:pt x="63" y="3"/>
                  </a:lnTo>
                  <a:lnTo>
                    <a:pt x="74" y="2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30" y="2"/>
                  </a:lnTo>
                  <a:lnTo>
                    <a:pt x="161" y="3"/>
                  </a:lnTo>
                  <a:lnTo>
                    <a:pt x="161" y="3"/>
                  </a:lnTo>
                  <a:close/>
                </a:path>
              </a:pathLst>
            </a:custGeom>
            <a:solidFill>
              <a:srgbClr val="FDD2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51" name="Freeform 598">
              <a:extLst>
                <a:ext uri="{FF2B5EF4-FFF2-40B4-BE49-F238E27FC236}">
                  <a16:creationId xmlns="" xmlns:a16="http://schemas.microsoft.com/office/drawing/2014/main" id="{E55DCD03-D625-4E75-AA93-89DC53251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4318" y="8735123"/>
              <a:ext cx="380830" cy="917683"/>
            </a:xfrm>
            <a:custGeom>
              <a:avLst/>
              <a:gdLst>
                <a:gd name="T0" fmla="*/ 65 w 227"/>
                <a:gd name="T1" fmla="*/ 3 h 547"/>
                <a:gd name="T2" fmla="*/ 65 w 227"/>
                <a:gd name="T3" fmla="*/ 3 h 547"/>
                <a:gd name="T4" fmla="*/ 98 w 227"/>
                <a:gd name="T5" fmla="*/ 2 h 547"/>
                <a:gd name="T6" fmla="*/ 128 w 227"/>
                <a:gd name="T7" fmla="*/ 0 h 547"/>
                <a:gd name="T8" fmla="*/ 144 w 227"/>
                <a:gd name="T9" fmla="*/ 0 h 547"/>
                <a:gd name="T10" fmla="*/ 157 w 227"/>
                <a:gd name="T11" fmla="*/ 0 h 547"/>
                <a:gd name="T12" fmla="*/ 171 w 227"/>
                <a:gd name="T13" fmla="*/ 3 h 547"/>
                <a:gd name="T14" fmla="*/ 182 w 227"/>
                <a:gd name="T15" fmla="*/ 7 h 547"/>
                <a:gd name="T16" fmla="*/ 193 w 227"/>
                <a:gd name="T17" fmla="*/ 14 h 547"/>
                <a:gd name="T18" fmla="*/ 204 w 227"/>
                <a:gd name="T19" fmla="*/ 23 h 547"/>
                <a:gd name="T20" fmla="*/ 211 w 227"/>
                <a:gd name="T21" fmla="*/ 36 h 547"/>
                <a:gd name="T22" fmla="*/ 218 w 227"/>
                <a:gd name="T23" fmla="*/ 52 h 547"/>
                <a:gd name="T24" fmla="*/ 222 w 227"/>
                <a:gd name="T25" fmla="*/ 74 h 547"/>
                <a:gd name="T26" fmla="*/ 225 w 227"/>
                <a:gd name="T27" fmla="*/ 99 h 547"/>
                <a:gd name="T28" fmla="*/ 227 w 227"/>
                <a:gd name="T29" fmla="*/ 129 h 547"/>
                <a:gd name="T30" fmla="*/ 225 w 227"/>
                <a:gd name="T31" fmla="*/ 164 h 547"/>
                <a:gd name="T32" fmla="*/ 225 w 227"/>
                <a:gd name="T33" fmla="*/ 387 h 547"/>
                <a:gd name="T34" fmla="*/ 225 w 227"/>
                <a:gd name="T35" fmla="*/ 387 h 547"/>
                <a:gd name="T36" fmla="*/ 224 w 227"/>
                <a:gd name="T37" fmla="*/ 403 h 547"/>
                <a:gd name="T38" fmla="*/ 222 w 227"/>
                <a:gd name="T39" fmla="*/ 419 h 547"/>
                <a:gd name="T40" fmla="*/ 218 w 227"/>
                <a:gd name="T41" fmla="*/ 434 h 547"/>
                <a:gd name="T42" fmla="*/ 213 w 227"/>
                <a:gd name="T43" fmla="*/ 448 h 547"/>
                <a:gd name="T44" fmla="*/ 206 w 227"/>
                <a:gd name="T45" fmla="*/ 462 h 547"/>
                <a:gd name="T46" fmla="*/ 198 w 227"/>
                <a:gd name="T47" fmla="*/ 477 h 547"/>
                <a:gd name="T48" fmla="*/ 189 w 227"/>
                <a:gd name="T49" fmla="*/ 488 h 547"/>
                <a:gd name="T50" fmla="*/ 179 w 227"/>
                <a:gd name="T51" fmla="*/ 500 h 547"/>
                <a:gd name="T52" fmla="*/ 166 w 227"/>
                <a:gd name="T53" fmla="*/ 509 h 547"/>
                <a:gd name="T54" fmla="*/ 155 w 227"/>
                <a:gd name="T55" fmla="*/ 520 h 547"/>
                <a:gd name="T56" fmla="*/ 141 w 227"/>
                <a:gd name="T57" fmla="*/ 527 h 547"/>
                <a:gd name="T58" fmla="*/ 126 w 227"/>
                <a:gd name="T59" fmla="*/ 534 h 547"/>
                <a:gd name="T60" fmla="*/ 112 w 227"/>
                <a:gd name="T61" fmla="*/ 540 h 547"/>
                <a:gd name="T62" fmla="*/ 98 w 227"/>
                <a:gd name="T63" fmla="*/ 543 h 547"/>
                <a:gd name="T64" fmla="*/ 81 w 227"/>
                <a:gd name="T65" fmla="*/ 545 h 547"/>
                <a:gd name="T66" fmla="*/ 65 w 227"/>
                <a:gd name="T67" fmla="*/ 547 h 547"/>
                <a:gd name="T68" fmla="*/ 0 w 227"/>
                <a:gd name="T69" fmla="*/ 547 h 547"/>
                <a:gd name="T70" fmla="*/ 0 w 227"/>
                <a:gd name="T71" fmla="*/ 3 h 547"/>
                <a:gd name="T72" fmla="*/ 65 w 227"/>
                <a:gd name="T73" fmla="*/ 3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7" h="547">
                  <a:moveTo>
                    <a:pt x="65" y="3"/>
                  </a:moveTo>
                  <a:lnTo>
                    <a:pt x="65" y="3"/>
                  </a:lnTo>
                  <a:lnTo>
                    <a:pt x="98" y="2"/>
                  </a:lnTo>
                  <a:lnTo>
                    <a:pt x="128" y="0"/>
                  </a:lnTo>
                  <a:lnTo>
                    <a:pt x="144" y="0"/>
                  </a:lnTo>
                  <a:lnTo>
                    <a:pt x="157" y="0"/>
                  </a:lnTo>
                  <a:lnTo>
                    <a:pt x="171" y="3"/>
                  </a:lnTo>
                  <a:lnTo>
                    <a:pt x="182" y="7"/>
                  </a:lnTo>
                  <a:lnTo>
                    <a:pt x="193" y="14"/>
                  </a:lnTo>
                  <a:lnTo>
                    <a:pt x="204" y="23"/>
                  </a:lnTo>
                  <a:lnTo>
                    <a:pt x="211" y="36"/>
                  </a:lnTo>
                  <a:lnTo>
                    <a:pt x="218" y="52"/>
                  </a:lnTo>
                  <a:lnTo>
                    <a:pt x="222" y="74"/>
                  </a:lnTo>
                  <a:lnTo>
                    <a:pt x="225" y="99"/>
                  </a:lnTo>
                  <a:lnTo>
                    <a:pt x="227" y="129"/>
                  </a:lnTo>
                  <a:lnTo>
                    <a:pt x="225" y="164"/>
                  </a:lnTo>
                  <a:lnTo>
                    <a:pt x="225" y="387"/>
                  </a:lnTo>
                  <a:lnTo>
                    <a:pt x="225" y="387"/>
                  </a:lnTo>
                  <a:lnTo>
                    <a:pt x="224" y="403"/>
                  </a:lnTo>
                  <a:lnTo>
                    <a:pt x="222" y="419"/>
                  </a:lnTo>
                  <a:lnTo>
                    <a:pt x="218" y="434"/>
                  </a:lnTo>
                  <a:lnTo>
                    <a:pt x="213" y="448"/>
                  </a:lnTo>
                  <a:lnTo>
                    <a:pt x="206" y="462"/>
                  </a:lnTo>
                  <a:lnTo>
                    <a:pt x="198" y="477"/>
                  </a:lnTo>
                  <a:lnTo>
                    <a:pt x="189" y="488"/>
                  </a:lnTo>
                  <a:lnTo>
                    <a:pt x="179" y="500"/>
                  </a:lnTo>
                  <a:lnTo>
                    <a:pt x="166" y="509"/>
                  </a:lnTo>
                  <a:lnTo>
                    <a:pt x="155" y="520"/>
                  </a:lnTo>
                  <a:lnTo>
                    <a:pt x="141" y="527"/>
                  </a:lnTo>
                  <a:lnTo>
                    <a:pt x="126" y="534"/>
                  </a:lnTo>
                  <a:lnTo>
                    <a:pt x="112" y="540"/>
                  </a:lnTo>
                  <a:lnTo>
                    <a:pt x="98" y="543"/>
                  </a:lnTo>
                  <a:lnTo>
                    <a:pt x="81" y="545"/>
                  </a:lnTo>
                  <a:lnTo>
                    <a:pt x="65" y="547"/>
                  </a:lnTo>
                  <a:lnTo>
                    <a:pt x="0" y="547"/>
                  </a:lnTo>
                  <a:lnTo>
                    <a:pt x="0" y="3"/>
                  </a:lnTo>
                  <a:lnTo>
                    <a:pt x="65" y="3"/>
                  </a:lnTo>
                  <a:close/>
                </a:path>
              </a:pathLst>
            </a:custGeom>
            <a:solidFill>
              <a:srgbClr val="FABEA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52" name="Freeform 599">
              <a:extLst>
                <a:ext uri="{FF2B5EF4-FFF2-40B4-BE49-F238E27FC236}">
                  <a16:creationId xmlns="" xmlns:a16="http://schemas.microsoft.com/office/drawing/2014/main" id="{929D77FE-92DC-44E8-93B9-087FFF911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1978" y="9127697"/>
              <a:ext cx="130858" cy="231518"/>
            </a:xfrm>
            <a:custGeom>
              <a:avLst/>
              <a:gdLst>
                <a:gd name="T0" fmla="*/ 78 w 78"/>
                <a:gd name="T1" fmla="*/ 138 h 138"/>
                <a:gd name="T2" fmla="*/ 0 w 78"/>
                <a:gd name="T3" fmla="*/ 138 h 138"/>
                <a:gd name="T4" fmla="*/ 42 w 78"/>
                <a:gd name="T5" fmla="*/ 63 h 138"/>
                <a:gd name="T6" fmla="*/ 78 w 78"/>
                <a:gd name="T7" fmla="*/ 0 h 138"/>
                <a:gd name="T8" fmla="*/ 78 w 78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38">
                  <a:moveTo>
                    <a:pt x="78" y="138"/>
                  </a:moveTo>
                  <a:lnTo>
                    <a:pt x="0" y="138"/>
                  </a:lnTo>
                  <a:lnTo>
                    <a:pt x="42" y="63"/>
                  </a:lnTo>
                  <a:lnTo>
                    <a:pt x="78" y="0"/>
                  </a:lnTo>
                  <a:lnTo>
                    <a:pt x="78" y="138"/>
                  </a:lnTo>
                  <a:close/>
                </a:path>
              </a:pathLst>
            </a:custGeom>
            <a:solidFill>
              <a:srgbClr val="FABEA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53" name="Freeform 600">
              <a:extLst>
                <a:ext uri="{FF2B5EF4-FFF2-40B4-BE49-F238E27FC236}">
                  <a16:creationId xmlns="" xmlns:a16="http://schemas.microsoft.com/office/drawing/2014/main" id="{ACF20698-5A2A-4C87-BD16-2F6403F89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09916" y="8991806"/>
              <a:ext cx="114080" cy="238228"/>
            </a:xfrm>
            <a:custGeom>
              <a:avLst/>
              <a:gdLst>
                <a:gd name="T0" fmla="*/ 0 w 68"/>
                <a:gd name="T1" fmla="*/ 0 h 142"/>
                <a:gd name="T2" fmla="*/ 0 w 68"/>
                <a:gd name="T3" fmla="*/ 0 h 142"/>
                <a:gd name="T4" fmla="*/ 12 w 68"/>
                <a:gd name="T5" fmla="*/ 2 h 142"/>
                <a:gd name="T6" fmla="*/ 25 w 68"/>
                <a:gd name="T7" fmla="*/ 5 h 142"/>
                <a:gd name="T8" fmla="*/ 37 w 68"/>
                <a:gd name="T9" fmla="*/ 12 h 142"/>
                <a:gd name="T10" fmla="*/ 46 w 68"/>
                <a:gd name="T11" fmla="*/ 21 h 142"/>
                <a:gd name="T12" fmla="*/ 55 w 68"/>
                <a:gd name="T13" fmla="*/ 32 h 142"/>
                <a:gd name="T14" fmla="*/ 63 w 68"/>
                <a:gd name="T15" fmla="*/ 43 h 142"/>
                <a:gd name="T16" fmla="*/ 66 w 68"/>
                <a:gd name="T17" fmla="*/ 57 h 142"/>
                <a:gd name="T18" fmla="*/ 68 w 68"/>
                <a:gd name="T19" fmla="*/ 70 h 142"/>
                <a:gd name="T20" fmla="*/ 68 w 68"/>
                <a:gd name="T21" fmla="*/ 70 h 142"/>
                <a:gd name="T22" fmla="*/ 66 w 68"/>
                <a:gd name="T23" fmla="*/ 84 h 142"/>
                <a:gd name="T24" fmla="*/ 63 w 68"/>
                <a:gd name="T25" fmla="*/ 97 h 142"/>
                <a:gd name="T26" fmla="*/ 55 w 68"/>
                <a:gd name="T27" fmla="*/ 110 h 142"/>
                <a:gd name="T28" fmla="*/ 46 w 68"/>
                <a:gd name="T29" fmla="*/ 120 h 142"/>
                <a:gd name="T30" fmla="*/ 37 w 68"/>
                <a:gd name="T31" fmla="*/ 128 h 142"/>
                <a:gd name="T32" fmla="*/ 25 w 68"/>
                <a:gd name="T33" fmla="*/ 135 h 142"/>
                <a:gd name="T34" fmla="*/ 12 w 68"/>
                <a:gd name="T35" fmla="*/ 140 h 142"/>
                <a:gd name="T36" fmla="*/ 0 w 68"/>
                <a:gd name="T37" fmla="*/ 142 h 142"/>
                <a:gd name="T38" fmla="*/ 0 w 68"/>
                <a:gd name="T3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" h="14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25" y="5"/>
                  </a:lnTo>
                  <a:lnTo>
                    <a:pt x="37" y="12"/>
                  </a:lnTo>
                  <a:lnTo>
                    <a:pt x="46" y="21"/>
                  </a:lnTo>
                  <a:lnTo>
                    <a:pt x="55" y="32"/>
                  </a:lnTo>
                  <a:lnTo>
                    <a:pt x="63" y="43"/>
                  </a:lnTo>
                  <a:lnTo>
                    <a:pt x="66" y="57"/>
                  </a:lnTo>
                  <a:lnTo>
                    <a:pt x="68" y="70"/>
                  </a:lnTo>
                  <a:lnTo>
                    <a:pt x="68" y="70"/>
                  </a:lnTo>
                  <a:lnTo>
                    <a:pt x="66" y="84"/>
                  </a:lnTo>
                  <a:lnTo>
                    <a:pt x="63" y="97"/>
                  </a:lnTo>
                  <a:lnTo>
                    <a:pt x="55" y="110"/>
                  </a:lnTo>
                  <a:lnTo>
                    <a:pt x="46" y="120"/>
                  </a:lnTo>
                  <a:lnTo>
                    <a:pt x="37" y="128"/>
                  </a:lnTo>
                  <a:lnTo>
                    <a:pt x="25" y="135"/>
                  </a:lnTo>
                  <a:lnTo>
                    <a:pt x="12" y="140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EA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54" name="Freeform 601">
              <a:extLst>
                <a:ext uri="{FF2B5EF4-FFF2-40B4-BE49-F238E27FC236}">
                  <a16:creationId xmlns="" xmlns:a16="http://schemas.microsoft.com/office/drawing/2014/main" id="{583C4F0F-F933-40D0-AEBF-757A73FF3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9670" y="8991806"/>
              <a:ext cx="114080" cy="238228"/>
            </a:xfrm>
            <a:custGeom>
              <a:avLst/>
              <a:gdLst>
                <a:gd name="T0" fmla="*/ 68 w 68"/>
                <a:gd name="T1" fmla="*/ 0 h 142"/>
                <a:gd name="T2" fmla="*/ 68 w 68"/>
                <a:gd name="T3" fmla="*/ 0 h 142"/>
                <a:gd name="T4" fmla="*/ 55 w 68"/>
                <a:gd name="T5" fmla="*/ 2 h 142"/>
                <a:gd name="T6" fmla="*/ 41 w 68"/>
                <a:gd name="T7" fmla="*/ 5 h 142"/>
                <a:gd name="T8" fmla="*/ 30 w 68"/>
                <a:gd name="T9" fmla="*/ 12 h 142"/>
                <a:gd name="T10" fmla="*/ 19 w 68"/>
                <a:gd name="T11" fmla="*/ 21 h 142"/>
                <a:gd name="T12" fmla="*/ 12 w 68"/>
                <a:gd name="T13" fmla="*/ 32 h 142"/>
                <a:gd name="T14" fmla="*/ 5 w 68"/>
                <a:gd name="T15" fmla="*/ 43 h 142"/>
                <a:gd name="T16" fmla="*/ 1 w 68"/>
                <a:gd name="T17" fmla="*/ 57 h 142"/>
                <a:gd name="T18" fmla="*/ 0 w 68"/>
                <a:gd name="T19" fmla="*/ 70 h 142"/>
                <a:gd name="T20" fmla="*/ 0 w 68"/>
                <a:gd name="T21" fmla="*/ 70 h 142"/>
                <a:gd name="T22" fmla="*/ 1 w 68"/>
                <a:gd name="T23" fmla="*/ 84 h 142"/>
                <a:gd name="T24" fmla="*/ 5 w 68"/>
                <a:gd name="T25" fmla="*/ 97 h 142"/>
                <a:gd name="T26" fmla="*/ 12 w 68"/>
                <a:gd name="T27" fmla="*/ 110 h 142"/>
                <a:gd name="T28" fmla="*/ 19 w 68"/>
                <a:gd name="T29" fmla="*/ 120 h 142"/>
                <a:gd name="T30" fmla="*/ 30 w 68"/>
                <a:gd name="T31" fmla="*/ 128 h 142"/>
                <a:gd name="T32" fmla="*/ 41 w 68"/>
                <a:gd name="T33" fmla="*/ 135 h 142"/>
                <a:gd name="T34" fmla="*/ 55 w 68"/>
                <a:gd name="T35" fmla="*/ 140 h 142"/>
                <a:gd name="T36" fmla="*/ 68 w 68"/>
                <a:gd name="T37" fmla="*/ 142 h 142"/>
                <a:gd name="T38" fmla="*/ 68 w 68"/>
                <a:gd name="T3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" h="142">
                  <a:moveTo>
                    <a:pt x="68" y="0"/>
                  </a:moveTo>
                  <a:lnTo>
                    <a:pt x="68" y="0"/>
                  </a:lnTo>
                  <a:lnTo>
                    <a:pt x="55" y="2"/>
                  </a:lnTo>
                  <a:lnTo>
                    <a:pt x="41" y="5"/>
                  </a:lnTo>
                  <a:lnTo>
                    <a:pt x="30" y="12"/>
                  </a:lnTo>
                  <a:lnTo>
                    <a:pt x="19" y="21"/>
                  </a:lnTo>
                  <a:lnTo>
                    <a:pt x="12" y="32"/>
                  </a:lnTo>
                  <a:lnTo>
                    <a:pt x="5" y="43"/>
                  </a:lnTo>
                  <a:lnTo>
                    <a:pt x="1" y="5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84"/>
                  </a:lnTo>
                  <a:lnTo>
                    <a:pt x="5" y="97"/>
                  </a:lnTo>
                  <a:lnTo>
                    <a:pt x="12" y="110"/>
                  </a:lnTo>
                  <a:lnTo>
                    <a:pt x="19" y="120"/>
                  </a:lnTo>
                  <a:lnTo>
                    <a:pt x="30" y="128"/>
                  </a:lnTo>
                  <a:lnTo>
                    <a:pt x="41" y="135"/>
                  </a:lnTo>
                  <a:lnTo>
                    <a:pt x="55" y="140"/>
                  </a:lnTo>
                  <a:lnTo>
                    <a:pt x="68" y="14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ABEA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55" name="Freeform 602">
              <a:extLst>
                <a:ext uri="{FF2B5EF4-FFF2-40B4-BE49-F238E27FC236}">
                  <a16:creationId xmlns="" xmlns:a16="http://schemas.microsoft.com/office/drawing/2014/main" id="{625521B9-ABCF-4B3B-B38A-1737C39C2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3166" y="8946509"/>
              <a:ext cx="218097" cy="68785"/>
            </a:xfrm>
            <a:custGeom>
              <a:avLst/>
              <a:gdLst>
                <a:gd name="T0" fmla="*/ 0 w 130"/>
                <a:gd name="T1" fmla="*/ 21 h 41"/>
                <a:gd name="T2" fmla="*/ 2 w 130"/>
                <a:gd name="T3" fmla="*/ 0 h 41"/>
                <a:gd name="T4" fmla="*/ 130 w 130"/>
                <a:gd name="T5" fmla="*/ 21 h 41"/>
                <a:gd name="T6" fmla="*/ 126 w 130"/>
                <a:gd name="T7" fmla="*/ 41 h 41"/>
                <a:gd name="T8" fmla="*/ 0 w 130"/>
                <a:gd name="T9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41">
                  <a:moveTo>
                    <a:pt x="0" y="21"/>
                  </a:moveTo>
                  <a:lnTo>
                    <a:pt x="2" y="0"/>
                  </a:lnTo>
                  <a:lnTo>
                    <a:pt x="130" y="21"/>
                  </a:lnTo>
                  <a:lnTo>
                    <a:pt x="126" y="4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614F4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56" name="Freeform 603">
              <a:extLst>
                <a:ext uri="{FF2B5EF4-FFF2-40B4-BE49-F238E27FC236}">
                  <a16:creationId xmlns="" xmlns:a16="http://schemas.microsoft.com/office/drawing/2014/main" id="{8306CE6B-18A1-4BA2-B238-45B538A8E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8332" y="9060591"/>
              <a:ext cx="117436" cy="115759"/>
            </a:xfrm>
            <a:custGeom>
              <a:avLst/>
              <a:gdLst>
                <a:gd name="T0" fmla="*/ 0 w 70"/>
                <a:gd name="T1" fmla="*/ 34 h 69"/>
                <a:gd name="T2" fmla="*/ 0 w 70"/>
                <a:gd name="T3" fmla="*/ 34 h 69"/>
                <a:gd name="T4" fmla="*/ 1 w 70"/>
                <a:gd name="T5" fmla="*/ 42 h 69"/>
                <a:gd name="T6" fmla="*/ 3 w 70"/>
                <a:gd name="T7" fmla="*/ 47 h 69"/>
                <a:gd name="T8" fmla="*/ 7 w 70"/>
                <a:gd name="T9" fmla="*/ 54 h 69"/>
                <a:gd name="T10" fmla="*/ 10 w 70"/>
                <a:gd name="T11" fmla="*/ 58 h 69"/>
                <a:gd name="T12" fmla="*/ 16 w 70"/>
                <a:gd name="T13" fmla="*/ 63 h 69"/>
                <a:gd name="T14" fmla="*/ 21 w 70"/>
                <a:gd name="T15" fmla="*/ 65 h 69"/>
                <a:gd name="T16" fmla="*/ 28 w 70"/>
                <a:gd name="T17" fmla="*/ 69 h 69"/>
                <a:gd name="T18" fmla="*/ 36 w 70"/>
                <a:gd name="T19" fmla="*/ 69 h 69"/>
                <a:gd name="T20" fmla="*/ 36 w 70"/>
                <a:gd name="T21" fmla="*/ 69 h 69"/>
                <a:gd name="T22" fmla="*/ 41 w 70"/>
                <a:gd name="T23" fmla="*/ 69 h 69"/>
                <a:gd name="T24" fmla="*/ 48 w 70"/>
                <a:gd name="T25" fmla="*/ 65 h 69"/>
                <a:gd name="T26" fmla="*/ 54 w 70"/>
                <a:gd name="T27" fmla="*/ 63 h 69"/>
                <a:gd name="T28" fmla="*/ 59 w 70"/>
                <a:gd name="T29" fmla="*/ 58 h 69"/>
                <a:gd name="T30" fmla="*/ 63 w 70"/>
                <a:gd name="T31" fmla="*/ 54 h 69"/>
                <a:gd name="T32" fmla="*/ 66 w 70"/>
                <a:gd name="T33" fmla="*/ 47 h 69"/>
                <a:gd name="T34" fmla="*/ 68 w 70"/>
                <a:gd name="T35" fmla="*/ 42 h 69"/>
                <a:gd name="T36" fmla="*/ 70 w 70"/>
                <a:gd name="T37" fmla="*/ 34 h 69"/>
                <a:gd name="T38" fmla="*/ 70 w 70"/>
                <a:gd name="T39" fmla="*/ 34 h 69"/>
                <a:gd name="T40" fmla="*/ 68 w 70"/>
                <a:gd name="T41" fmla="*/ 27 h 69"/>
                <a:gd name="T42" fmla="*/ 66 w 70"/>
                <a:gd name="T43" fmla="*/ 20 h 69"/>
                <a:gd name="T44" fmla="*/ 63 w 70"/>
                <a:gd name="T45" fmla="*/ 15 h 69"/>
                <a:gd name="T46" fmla="*/ 59 w 70"/>
                <a:gd name="T47" fmla="*/ 9 h 69"/>
                <a:gd name="T48" fmla="*/ 54 w 70"/>
                <a:gd name="T49" fmla="*/ 6 h 69"/>
                <a:gd name="T50" fmla="*/ 48 w 70"/>
                <a:gd name="T51" fmla="*/ 2 h 69"/>
                <a:gd name="T52" fmla="*/ 41 w 70"/>
                <a:gd name="T53" fmla="*/ 0 h 69"/>
                <a:gd name="T54" fmla="*/ 36 w 70"/>
                <a:gd name="T55" fmla="*/ 0 h 69"/>
                <a:gd name="T56" fmla="*/ 36 w 70"/>
                <a:gd name="T57" fmla="*/ 0 h 69"/>
                <a:gd name="T58" fmla="*/ 28 w 70"/>
                <a:gd name="T59" fmla="*/ 0 h 69"/>
                <a:gd name="T60" fmla="*/ 21 w 70"/>
                <a:gd name="T61" fmla="*/ 2 h 69"/>
                <a:gd name="T62" fmla="*/ 16 w 70"/>
                <a:gd name="T63" fmla="*/ 6 h 69"/>
                <a:gd name="T64" fmla="*/ 10 w 70"/>
                <a:gd name="T65" fmla="*/ 9 h 69"/>
                <a:gd name="T66" fmla="*/ 7 w 70"/>
                <a:gd name="T67" fmla="*/ 15 h 69"/>
                <a:gd name="T68" fmla="*/ 3 w 70"/>
                <a:gd name="T69" fmla="*/ 20 h 69"/>
                <a:gd name="T70" fmla="*/ 1 w 70"/>
                <a:gd name="T71" fmla="*/ 27 h 69"/>
                <a:gd name="T72" fmla="*/ 0 w 70"/>
                <a:gd name="T73" fmla="*/ 34 h 69"/>
                <a:gd name="T74" fmla="*/ 0 w 70"/>
                <a:gd name="T75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0" h="69">
                  <a:moveTo>
                    <a:pt x="0" y="34"/>
                  </a:moveTo>
                  <a:lnTo>
                    <a:pt x="0" y="34"/>
                  </a:lnTo>
                  <a:lnTo>
                    <a:pt x="1" y="42"/>
                  </a:lnTo>
                  <a:lnTo>
                    <a:pt x="3" y="47"/>
                  </a:lnTo>
                  <a:lnTo>
                    <a:pt x="7" y="54"/>
                  </a:lnTo>
                  <a:lnTo>
                    <a:pt x="10" y="58"/>
                  </a:lnTo>
                  <a:lnTo>
                    <a:pt x="16" y="63"/>
                  </a:lnTo>
                  <a:lnTo>
                    <a:pt x="21" y="65"/>
                  </a:lnTo>
                  <a:lnTo>
                    <a:pt x="28" y="69"/>
                  </a:lnTo>
                  <a:lnTo>
                    <a:pt x="36" y="69"/>
                  </a:lnTo>
                  <a:lnTo>
                    <a:pt x="36" y="69"/>
                  </a:lnTo>
                  <a:lnTo>
                    <a:pt x="41" y="69"/>
                  </a:lnTo>
                  <a:lnTo>
                    <a:pt x="48" y="65"/>
                  </a:lnTo>
                  <a:lnTo>
                    <a:pt x="54" y="63"/>
                  </a:lnTo>
                  <a:lnTo>
                    <a:pt x="59" y="58"/>
                  </a:lnTo>
                  <a:lnTo>
                    <a:pt x="63" y="54"/>
                  </a:lnTo>
                  <a:lnTo>
                    <a:pt x="66" y="47"/>
                  </a:lnTo>
                  <a:lnTo>
                    <a:pt x="68" y="42"/>
                  </a:lnTo>
                  <a:lnTo>
                    <a:pt x="70" y="34"/>
                  </a:lnTo>
                  <a:lnTo>
                    <a:pt x="70" y="34"/>
                  </a:lnTo>
                  <a:lnTo>
                    <a:pt x="68" y="27"/>
                  </a:lnTo>
                  <a:lnTo>
                    <a:pt x="66" y="20"/>
                  </a:lnTo>
                  <a:lnTo>
                    <a:pt x="63" y="15"/>
                  </a:lnTo>
                  <a:lnTo>
                    <a:pt x="59" y="9"/>
                  </a:lnTo>
                  <a:lnTo>
                    <a:pt x="54" y="6"/>
                  </a:lnTo>
                  <a:lnTo>
                    <a:pt x="48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8" y="0"/>
                  </a:lnTo>
                  <a:lnTo>
                    <a:pt x="21" y="2"/>
                  </a:lnTo>
                  <a:lnTo>
                    <a:pt x="16" y="6"/>
                  </a:lnTo>
                  <a:lnTo>
                    <a:pt x="10" y="9"/>
                  </a:lnTo>
                  <a:lnTo>
                    <a:pt x="7" y="15"/>
                  </a:lnTo>
                  <a:lnTo>
                    <a:pt x="3" y="20"/>
                  </a:lnTo>
                  <a:lnTo>
                    <a:pt x="1" y="27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614F4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57" name="Freeform 604">
              <a:extLst>
                <a:ext uri="{FF2B5EF4-FFF2-40B4-BE49-F238E27FC236}">
                  <a16:creationId xmlns="" xmlns:a16="http://schemas.microsoft.com/office/drawing/2014/main" id="{665A42BC-7414-4273-AA36-570B373AF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2404" y="8946509"/>
              <a:ext cx="216420" cy="68785"/>
            </a:xfrm>
            <a:custGeom>
              <a:avLst/>
              <a:gdLst>
                <a:gd name="T0" fmla="*/ 129 w 129"/>
                <a:gd name="T1" fmla="*/ 21 h 41"/>
                <a:gd name="T2" fmla="*/ 126 w 129"/>
                <a:gd name="T3" fmla="*/ 0 h 41"/>
                <a:gd name="T4" fmla="*/ 0 w 129"/>
                <a:gd name="T5" fmla="*/ 21 h 41"/>
                <a:gd name="T6" fmla="*/ 3 w 129"/>
                <a:gd name="T7" fmla="*/ 41 h 41"/>
                <a:gd name="T8" fmla="*/ 129 w 129"/>
                <a:gd name="T9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41">
                  <a:moveTo>
                    <a:pt x="129" y="21"/>
                  </a:moveTo>
                  <a:lnTo>
                    <a:pt x="126" y="0"/>
                  </a:lnTo>
                  <a:lnTo>
                    <a:pt x="0" y="21"/>
                  </a:lnTo>
                  <a:lnTo>
                    <a:pt x="3" y="41"/>
                  </a:lnTo>
                  <a:lnTo>
                    <a:pt x="129" y="21"/>
                  </a:lnTo>
                  <a:close/>
                </a:path>
              </a:pathLst>
            </a:custGeom>
            <a:solidFill>
              <a:srgbClr val="614F4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58" name="Freeform 605">
              <a:extLst>
                <a:ext uri="{FF2B5EF4-FFF2-40B4-BE49-F238E27FC236}">
                  <a16:creationId xmlns="" xmlns:a16="http://schemas.microsoft.com/office/drawing/2014/main" id="{B679BBF4-E2A7-4927-8805-DB1EF8B4E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6090" y="9060591"/>
              <a:ext cx="115759" cy="115759"/>
            </a:xfrm>
            <a:custGeom>
              <a:avLst/>
              <a:gdLst>
                <a:gd name="T0" fmla="*/ 0 w 69"/>
                <a:gd name="T1" fmla="*/ 34 h 69"/>
                <a:gd name="T2" fmla="*/ 0 w 69"/>
                <a:gd name="T3" fmla="*/ 34 h 69"/>
                <a:gd name="T4" fmla="*/ 2 w 69"/>
                <a:gd name="T5" fmla="*/ 42 h 69"/>
                <a:gd name="T6" fmla="*/ 4 w 69"/>
                <a:gd name="T7" fmla="*/ 47 h 69"/>
                <a:gd name="T8" fmla="*/ 6 w 69"/>
                <a:gd name="T9" fmla="*/ 54 h 69"/>
                <a:gd name="T10" fmla="*/ 11 w 69"/>
                <a:gd name="T11" fmla="*/ 58 h 69"/>
                <a:gd name="T12" fmla="*/ 16 w 69"/>
                <a:gd name="T13" fmla="*/ 63 h 69"/>
                <a:gd name="T14" fmla="*/ 22 w 69"/>
                <a:gd name="T15" fmla="*/ 65 h 69"/>
                <a:gd name="T16" fmla="*/ 27 w 69"/>
                <a:gd name="T17" fmla="*/ 69 h 69"/>
                <a:gd name="T18" fmla="*/ 34 w 69"/>
                <a:gd name="T19" fmla="*/ 69 h 69"/>
                <a:gd name="T20" fmla="*/ 34 w 69"/>
                <a:gd name="T21" fmla="*/ 69 h 69"/>
                <a:gd name="T22" fmla="*/ 42 w 69"/>
                <a:gd name="T23" fmla="*/ 69 h 69"/>
                <a:gd name="T24" fmla="*/ 49 w 69"/>
                <a:gd name="T25" fmla="*/ 65 h 69"/>
                <a:gd name="T26" fmla="*/ 54 w 69"/>
                <a:gd name="T27" fmla="*/ 63 h 69"/>
                <a:gd name="T28" fmla="*/ 60 w 69"/>
                <a:gd name="T29" fmla="*/ 58 h 69"/>
                <a:gd name="T30" fmla="*/ 63 w 69"/>
                <a:gd name="T31" fmla="*/ 54 h 69"/>
                <a:gd name="T32" fmla="*/ 67 w 69"/>
                <a:gd name="T33" fmla="*/ 47 h 69"/>
                <a:gd name="T34" fmla="*/ 69 w 69"/>
                <a:gd name="T35" fmla="*/ 42 h 69"/>
                <a:gd name="T36" fmla="*/ 69 w 69"/>
                <a:gd name="T37" fmla="*/ 34 h 69"/>
                <a:gd name="T38" fmla="*/ 69 w 69"/>
                <a:gd name="T39" fmla="*/ 34 h 69"/>
                <a:gd name="T40" fmla="*/ 69 w 69"/>
                <a:gd name="T41" fmla="*/ 27 h 69"/>
                <a:gd name="T42" fmla="*/ 67 w 69"/>
                <a:gd name="T43" fmla="*/ 20 h 69"/>
                <a:gd name="T44" fmla="*/ 63 w 69"/>
                <a:gd name="T45" fmla="*/ 15 h 69"/>
                <a:gd name="T46" fmla="*/ 60 w 69"/>
                <a:gd name="T47" fmla="*/ 9 h 69"/>
                <a:gd name="T48" fmla="*/ 54 w 69"/>
                <a:gd name="T49" fmla="*/ 6 h 69"/>
                <a:gd name="T50" fmla="*/ 49 w 69"/>
                <a:gd name="T51" fmla="*/ 2 h 69"/>
                <a:gd name="T52" fmla="*/ 42 w 69"/>
                <a:gd name="T53" fmla="*/ 0 h 69"/>
                <a:gd name="T54" fmla="*/ 34 w 69"/>
                <a:gd name="T55" fmla="*/ 0 h 69"/>
                <a:gd name="T56" fmla="*/ 34 w 69"/>
                <a:gd name="T57" fmla="*/ 0 h 69"/>
                <a:gd name="T58" fmla="*/ 27 w 69"/>
                <a:gd name="T59" fmla="*/ 0 h 69"/>
                <a:gd name="T60" fmla="*/ 22 w 69"/>
                <a:gd name="T61" fmla="*/ 2 h 69"/>
                <a:gd name="T62" fmla="*/ 16 w 69"/>
                <a:gd name="T63" fmla="*/ 6 h 69"/>
                <a:gd name="T64" fmla="*/ 11 w 69"/>
                <a:gd name="T65" fmla="*/ 9 h 69"/>
                <a:gd name="T66" fmla="*/ 6 w 69"/>
                <a:gd name="T67" fmla="*/ 15 h 69"/>
                <a:gd name="T68" fmla="*/ 4 w 69"/>
                <a:gd name="T69" fmla="*/ 20 h 69"/>
                <a:gd name="T70" fmla="*/ 2 w 69"/>
                <a:gd name="T71" fmla="*/ 27 h 69"/>
                <a:gd name="T72" fmla="*/ 0 w 69"/>
                <a:gd name="T73" fmla="*/ 34 h 69"/>
                <a:gd name="T74" fmla="*/ 0 w 69"/>
                <a:gd name="T75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9" h="69">
                  <a:moveTo>
                    <a:pt x="0" y="34"/>
                  </a:moveTo>
                  <a:lnTo>
                    <a:pt x="0" y="34"/>
                  </a:lnTo>
                  <a:lnTo>
                    <a:pt x="2" y="42"/>
                  </a:lnTo>
                  <a:lnTo>
                    <a:pt x="4" y="47"/>
                  </a:lnTo>
                  <a:lnTo>
                    <a:pt x="6" y="54"/>
                  </a:lnTo>
                  <a:lnTo>
                    <a:pt x="11" y="58"/>
                  </a:lnTo>
                  <a:lnTo>
                    <a:pt x="16" y="63"/>
                  </a:lnTo>
                  <a:lnTo>
                    <a:pt x="22" y="65"/>
                  </a:lnTo>
                  <a:lnTo>
                    <a:pt x="27" y="69"/>
                  </a:lnTo>
                  <a:lnTo>
                    <a:pt x="34" y="69"/>
                  </a:lnTo>
                  <a:lnTo>
                    <a:pt x="34" y="69"/>
                  </a:lnTo>
                  <a:lnTo>
                    <a:pt x="42" y="69"/>
                  </a:lnTo>
                  <a:lnTo>
                    <a:pt x="49" y="65"/>
                  </a:lnTo>
                  <a:lnTo>
                    <a:pt x="54" y="63"/>
                  </a:lnTo>
                  <a:lnTo>
                    <a:pt x="60" y="58"/>
                  </a:lnTo>
                  <a:lnTo>
                    <a:pt x="63" y="54"/>
                  </a:lnTo>
                  <a:lnTo>
                    <a:pt x="67" y="47"/>
                  </a:lnTo>
                  <a:lnTo>
                    <a:pt x="69" y="42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27"/>
                  </a:lnTo>
                  <a:lnTo>
                    <a:pt x="67" y="20"/>
                  </a:lnTo>
                  <a:lnTo>
                    <a:pt x="63" y="15"/>
                  </a:lnTo>
                  <a:lnTo>
                    <a:pt x="60" y="9"/>
                  </a:lnTo>
                  <a:lnTo>
                    <a:pt x="54" y="6"/>
                  </a:lnTo>
                  <a:lnTo>
                    <a:pt x="49" y="2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7" y="0"/>
                  </a:lnTo>
                  <a:lnTo>
                    <a:pt x="22" y="2"/>
                  </a:lnTo>
                  <a:lnTo>
                    <a:pt x="16" y="6"/>
                  </a:lnTo>
                  <a:lnTo>
                    <a:pt x="11" y="9"/>
                  </a:lnTo>
                  <a:lnTo>
                    <a:pt x="6" y="15"/>
                  </a:lnTo>
                  <a:lnTo>
                    <a:pt x="4" y="20"/>
                  </a:lnTo>
                  <a:lnTo>
                    <a:pt x="2" y="27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614F4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59" name="Freeform 606">
              <a:extLst>
                <a:ext uri="{FF2B5EF4-FFF2-40B4-BE49-F238E27FC236}">
                  <a16:creationId xmlns="" xmlns:a16="http://schemas.microsoft.com/office/drawing/2014/main" id="{2BCDEEBD-7D5A-4650-9DAB-F49C0F66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8425" y="9444777"/>
              <a:ext cx="275137" cy="125825"/>
            </a:xfrm>
            <a:custGeom>
              <a:avLst/>
              <a:gdLst>
                <a:gd name="T0" fmla="*/ 164 w 164"/>
                <a:gd name="T1" fmla="*/ 0 h 75"/>
                <a:gd name="T2" fmla="*/ 164 w 164"/>
                <a:gd name="T3" fmla="*/ 0 h 75"/>
                <a:gd name="T4" fmla="*/ 162 w 164"/>
                <a:gd name="T5" fmla="*/ 16 h 75"/>
                <a:gd name="T6" fmla="*/ 157 w 164"/>
                <a:gd name="T7" fmla="*/ 30 h 75"/>
                <a:gd name="T8" fmla="*/ 148 w 164"/>
                <a:gd name="T9" fmla="*/ 43 h 75"/>
                <a:gd name="T10" fmla="*/ 139 w 164"/>
                <a:gd name="T11" fmla="*/ 54 h 75"/>
                <a:gd name="T12" fmla="*/ 126 w 164"/>
                <a:gd name="T13" fmla="*/ 63 h 75"/>
                <a:gd name="T14" fmla="*/ 112 w 164"/>
                <a:gd name="T15" fmla="*/ 70 h 75"/>
                <a:gd name="T16" fmla="*/ 98 w 164"/>
                <a:gd name="T17" fmla="*/ 75 h 75"/>
                <a:gd name="T18" fmla="*/ 81 w 164"/>
                <a:gd name="T19" fmla="*/ 75 h 75"/>
                <a:gd name="T20" fmla="*/ 81 w 164"/>
                <a:gd name="T21" fmla="*/ 75 h 75"/>
                <a:gd name="T22" fmla="*/ 67 w 164"/>
                <a:gd name="T23" fmla="*/ 75 h 75"/>
                <a:gd name="T24" fmla="*/ 51 w 164"/>
                <a:gd name="T25" fmla="*/ 70 h 75"/>
                <a:gd name="T26" fmla="*/ 38 w 164"/>
                <a:gd name="T27" fmla="*/ 63 h 75"/>
                <a:gd name="T28" fmla="*/ 26 w 164"/>
                <a:gd name="T29" fmla="*/ 54 h 75"/>
                <a:gd name="T30" fmla="*/ 17 w 164"/>
                <a:gd name="T31" fmla="*/ 43 h 75"/>
                <a:gd name="T32" fmla="*/ 8 w 164"/>
                <a:gd name="T33" fmla="*/ 30 h 75"/>
                <a:gd name="T34" fmla="*/ 2 w 164"/>
                <a:gd name="T35" fmla="*/ 16 h 75"/>
                <a:gd name="T36" fmla="*/ 0 w 164"/>
                <a:gd name="T37" fmla="*/ 0 h 75"/>
                <a:gd name="T38" fmla="*/ 164 w 164"/>
                <a:gd name="T3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4" h="75">
                  <a:moveTo>
                    <a:pt x="164" y="0"/>
                  </a:moveTo>
                  <a:lnTo>
                    <a:pt x="164" y="0"/>
                  </a:lnTo>
                  <a:lnTo>
                    <a:pt x="162" y="16"/>
                  </a:lnTo>
                  <a:lnTo>
                    <a:pt x="157" y="30"/>
                  </a:lnTo>
                  <a:lnTo>
                    <a:pt x="148" y="43"/>
                  </a:lnTo>
                  <a:lnTo>
                    <a:pt x="139" y="54"/>
                  </a:lnTo>
                  <a:lnTo>
                    <a:pt x="126" y="63"/>
                  </a:lnTo>
                  <a:lnTo>
                    <a:pt x="112" y="70"/>
                  </a:lnTo>
                  <a:lnTo>
                    <a:pt x="98" y="75"/>
                  </a:lnTo>
                  <a:lnTo>
                    <a:pt x="81" y="75"/>
                  </a:lnTo>
                  <a:lnTo>
                    <a:pt x="81" y="75"/>
                  </a:lnTo>
                  <a:lnTo>
                    <a:pt x="67" y="75"/>
                  </a:lnTo>
                  <a:lnTo>
                    <a:pt x="51" y="70"/>
                  </a:lnTo>
                  <a:lnTo>
                    <a:pt x="38" y="63"/>
                  </a:lnTo>
                  <a:lnTo>
                    <a:pt x="26" y="54"/>
                  </a:lnTo>
                  <a:lnTo>
                    <a:pt x="17" y="43"/>
                  </a:lnTo>
                  <a:lnTo>
                    <a:pt x="8" y="30"/>
                  </a:lnTo>
                  <a:lnTo>
                    <a:pt x="2" y="16"/>
                  </a:lnTo>
                  <a:lnTo>
                    <a:pt x="0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60" name="Freeform 608">
              <a:extLst>
                <a:ext uri="{FF2B5EF4-FFF2-40B4-BE49-F238E27FC236}">
                  <a16:creationId xmlns="" xmlns:a16="http://schemas.microsoft.com/office/drawing/2014/main" id="{B8D41AF3-050D-473F-AC1B-9B805E4E6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09916" y="8716669"/>
              <a:ext cx="87239" cy="494911"/>
            </a:xfrm>
            <a:custGeom>
              <a:avLst/>
              <a:gdLst>
                <a:gd name="T0" fmla="*/ 9 w 52"/>
                <a:gd name="T1" fmla="*/ 295 h 295"/>
                <a:gd name="T2" fmla="*/ 9 w 52"/>
                <a:gd name="T3" fmla="*/ 295 h 295"/>
                <a:gd name="T4" fmla="*/ 9 w 52"/>
                <a:gd name="T5" fmla="*/ 212 h 295"/>
                <a:gd name="T6" fmla="*/ 7 w 52"/>
                <a:gd name="T7" fmla="*/ 142 h 295"/>
                <a:gd name="T8" fmla="*/ 5 w 52"/>
                <a:gd name="T9" fmla="*/ 108 h 295"/>
                <a:gd name="T10" fmla="*/ 1 w 52"/>
                <a:gd name="T11" fmla="*/ 81 h 295"/>
                <a:gd name="T12" fmla="*/ 1 w 52"/>
                <a:gd name="T13" fmla="*/ 81 h 295"/>
                <a:gd name="T14" fmla="*/ 0 w 52"/>
                <a:gd name="T15" fmla="*/ 63 h 295"/>
                <a:gd name="T16" fmla="*/ 1 w 52"/>
                <a:gd name="T17" fmla="*/ 47 h 295"/>
                <a:gd name="T18" fmla="*/ 5 w 52"/>
                <a:gd name="T19" fmla="*/ 32 h 295"/>
                <a:gd name="T20" fmla="*/ 10 w 52"/>
                <a:gd name="T21" fmla="*/ 22 h 295"/>
                <a:gd name="T22" fmla="*/ 16 w 52"/>
                <a:gd name="T23" fmla="*/ 13 h 295"/>
                <a:gd name="T24" fmla="*/ 19 w 52"/>
                <a:gd name="T25" fmla="*/ 5 h 295"/>
                <a:gd name="T26" fmla="*/ 25 w 52"/>
                <a:gd name="T27" fmla="*/ 0 h 295"/>
                <a:gd name="T28" fmla="*/ 25 w 52"/>
                <a:gd name="T29" fmla="*/ 0 h 295"/>
                <a:gd name="T30" fmla="*/ 30 w 52"/>
                <a:gd name="T31" fmla="*/ 7 h 295"/>
                <a:gd name="T32" fmla="*/ 36 w 52"/>
                <a:gd name="T33" fmla="*/ 20 h 295"/>
                <a:gd name="T34" fmla="*/ 41 w 52"/>
                <a:gd name="T35" fmla="*/ 34 h 295"/>
                <a:gd name="T36" fmla="*/ 46 w 52"/>
                <a:gd name="T37" fmla="*/ 54 h 295"/>
                <a:gd name="T38" fmla="*/ 52 w 52"/>
                <a:gd name="T39" fmla="*/ 79 h 295"/>
                <a:gd name="T40" fmla="*/ 52 w 52"/>
                <a:gd name="T41" fmla="*/ 108 h 295"/>
                <a:gd name="T42" fmla="*/ 50 w 52"/>
                <a:gd name="T43" fmla="*/ 142 h 295"/>
                <a:gd name="T44" fmla="*/ 50 w 52"/>
                <a:gd name="T45" fmla="*/ 142 h 295"/>
                <a:gd name="T46" fmla="*/ 46 w 52"/>
                <a:gd name="T47" fmla="*/ 166 h 295"/>
                <a:gd name="T48" fmla="*/ 39 w 52"/>
                <a:gd name="T49" fmla="*/ 191 h 295"/>
                <a:gd name="T50" fmla="*/ 27 w 52"/>
                <a:gd name="T51" fmla="*/ 239 h 295"/>
                <a:gd name="T52" fmla="*/ 9 w 52"/>
                <a:gd name="T53" fmla="*/ 295 h 295"/>
                <a:gd name="T54" fmla="*/ 9 w 52"/>
                <a:gd name="T5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2" h="295">
                  <a:moveTo>
                    <a:pt x="9" y="295"/>
                  </a:moveTo>
                  <a:lnTo>
                    <a:pt x="9" y="295"/>
                  </a:lnTo>
                  <a:lnTo>
                    <a:pt x="9" y="212"/>
                  </a:lnTo>
                  <a:lnTo>
                    <a:pt x="7" y="142"/>
                  </a:lnTo>
                  <a:lnTo>
                    <a:pt x="5" y="108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0" y="63"/>
                  </a:lnTo>
                  <a:lnTo>
                    <a:pt x="1" y="47"/>
                  </a:lnTo>
                  <a:lnTo>
                    <a:pt x="5" y="32"/>
                  </a:lnTo>
                  <a:lnTo>
                    <a:pt x="10" y="22"/>
                  </a:lnTo>
                  <a:lnTo>
                    <a:pt x="16" y="13"/>
                  </a:lnTo>
                  <a:lnTo>
                    <a:pt x="19" y="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0" y="7"/>
                  </a:lnTo>
                  <a:lnTo>
                    <a:pt x="36" y="20"/>
                  </a:lnTo>
                  <a:lnTo>
                    <a:pt x="41" y="34"/>
                  </a:lnTo>
                  <a:lnTo>
                    <a:pt x="46" y="54"/>
                  </a:lnTo>
                  <a:lnTo>
                    <a:pt x="52" y="79"/>
                  </a:lnTo>
                  <a:lnTo>
                    <a:pt x="52" y="108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6" y="166"/>
                  </a:lnTo>
                  <a:lnTo>
                    <a:pt x="39" y="191"/>
                  </a:lnTo>
                  <a:lnTo>
                    <a:pt x="27" y="239"/>
                  </a:lnTo>
                  <a:lnTo>
                    <a:pt x="9" y="295"/>
                  </a:lnTo>
                  <a:lnTo>
                    <a:pt x="9" y="295"/>
                  </a:lnTo>
                  <a:close/>
                </a:path>
              </a:pathLst>
            </a:custGeom>
            <a:solidFill>
              <a:srgbClr val="4E87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61" name="Freeform 609">
              <a:extLst>
                <a:ext uri="{FF2B5EF4-FFF2-40B4-BE49-F238E27FC236}">
                  <a16:creationId xmlns="" xmlns:a16="http://schemas.microsoft.com/office/drawing/2014/main" id="{91F7A023-1877-48AF-B80A-15053A97C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6511" y="8716669"/>
              <a:ext cx="87239" cy="494911"/>
            </a:xfrm>
            <a:custGeom>
              <a:avLst/>
              <a:gdLst>
                <a:gd name="T0" fmla="*/ 45 w 52"/>
                <a:gd name="T1" fmla="*/ 295 h 295"/>
                <a:gd name="T2" fmla="*/ 45 w 52"/>
                <a:gd name="T3" fmla="*/ 295 h 295"/>
                <a:gd name="T4" fmla="*/ 45 w 52"/>
                <a:gd name="T5" fmla="*/ 212 h 295"/>
                <a:gd name="T6" fmla="*/ 47 w 52"/>
                <a:gd name="T7" fmla="*/ 142 h 295"/>
                <a:gd name="T8" fmla="*/ 48 w 52"/>
                <a:gd name="T9" fmla="*/ 108 h 295"/>
                <a:gd name="T10" fmla="*/ 52 w 52"/>
                <a:gd name="T11" fmla="*/ 81 h 295"/>
                <a:gd name="T12" fmla="*/ 52 w 52"/>
                <a:gd name="T13" fmla="*/ 81 h 295"/>
                <a:gd name="T14" fmla="*/ 52 w 52"/>
                <a:gd name="T15" fmla="*/ 63 h 295"/>
                <a:gd name="T16" fmla="*/ 52 w 52"/>
                <a:gd name="T17" fmla="*/ 47 h 295"/>
                <a:gd name="T18" fmla="*/ 47 w 52"/>
                <a:gd name="T19" fmla="*/ 32 h 295"/>
                <a:gd name="T20" fmla="*/ 43 w 52"/>
                <a:gd name="T21" fmla="*/ 22 h 295"/>
                <a:gd name="T22" fmla="*/ 38 w 52"/>
                <a:gd name="T23" fmla="*/ 13 h 295"/>
                <a:gd name="T24" fmla="*/ 32 w 52"/>
                <a:gd name="T25" fmla="*/ 5 h 295"/>
                <a:gd name="T26" fmla="*/ 29 w 52"/>
                <a:gd name="T27" fmla="*/ 0 h 295"/>
                <a:gd name="T28" fmla="*/ 29 w 52"/>
                <a:gd name="T29" fmla="*/ 0 h 295"/>
                <a:gd name="T30" fmla="*/ 23 w 52"/>
                <a:gd name="T31" fmla="*/ 7 h 295"/>
                <a:gd name="T32" fmla="*/ 18 w 52"/>
                <a:gd name="T33" fmla="*/ 20 h 295"/>
                <a:gd name="T34" fmla="*/ 11 w 52"/>
                <a:gd name="T35" fmla="*/ 34 h 295"/>
                <a:gd name="T36" fmla="*/ 5 w 52"/>
                <a:gd name="T37" fmla="*/ 54 h 295"/>
                <a:gd name="T38" fmla="*/ 2 w 52"/>
                <a:gd name="T39" fmla="*/ 79 h 295"/>
                <a:gd name="T40" fmla="*/ 0 w 52"/>
                <a:gd name="T41" fmla="*/ 108 h 295"/>
                <a:gd name="T42" fmla="*/ 3 w 52"/>
                <a:gd name="T43" fmla="*/ 142 h 295"/>
                <a:gd name="T44" fmla="*/ 3 w 52"/>
                <a:gd name="T45" fmla="*/ 142 h 295"/>
                <a:gd name="T46" fmla="*/ 7 w 52"/>
                <a:gd name="T47" fmla="*/ 166 h 295"/>
                <a:gd name="T48" fmla="*/ 12 w 52"/>
                <a:gd name="T49" fmla="*/ 191 h 295"/>
                <a:gd name="T50" fmla="*/ 27 w 52"/>
                <a:gd name="T51" fmla="*/ 239 h 295"/>
                <a:gd name="T52" fmla="*/ 45 w 52"/>
                <a:gd name="T53" fmla="*/ 295 h 295"/>
                <a:gd name="T54" fmla="*/ 45 w 52"/>
                <a:gd name="T5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2" h="295">
                  <a:moveTo>
                    <a:pt x="45" y="295"/>
                  </a:moveTo>
                  <a:lnTo>
                    <a:pt x="45" y="295"/>
                  </a:lnTo>
                  <a:lnTo>
                    <a:pt x="45" y="212"/>
                  </a:lnTo>
                  <a:lnTo>
                    <a:pt x="47" y="142"/>
                  </a:lnTo>
                  <a:lnTo>
                    <a:pt x="48" y="108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63"/>
                  </a:lnTo>
                  <a:lnTo>
                    <a:pt x="52" y="47"/>
                  </a:lnTo>
                  <a:lnTo>
                    <a:pt x="47" y="32"/>
                  </a:lnTo>
                  <a:lnTo>
                    <a:pt x="43" y="22"/>
                  </a:lnTo>
                  <a:lnTo>
                    <a:pt x="38" y="13"/>
                  </a:lnTo>
                  <a:lnTo>
                    <a:pt x="32" y="5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3" y="7"/>
                  </a:lnTo>
                  <a:lnTo>
                    <a:pt x="18" y="20"/>
                  </a:lnTo>
                  <a:lnTo>
                    <a:pt x="11" y="34"/>
                  </a:lnTo>
                  <a:lnTo>
                    <a:pt x="5" y="54"/>
                  </a:lnTo>
                  <a:lnTo>
                    <a:pt x="2" y="79"/>
                  </a:lnTo>
                  <a:lnTo>
                    <a:pt x="0" y="108"/>
                  </a:lnTo>
                  <a:lnTo>
                    <a:pt x="3" y="142"/>
                  </a:lnTo>
                  <a:lnTo>
                    <a:pt x="3" y="142"/>
                  </a:lnTo>
                  <a:lnTo>
                    <a:pt x="7" y="166"/>
                  </a:lnTo>
                  <a:lnTo>
                    <a:pt x="12" y="191"/>
                  </a:lnTo>
                  <a:lnTo>
                    <a:pt x="27" y="239"/>
                  </a:lnTo>
                  <a:lnTo>
                    <a:pt x="45" y="295"/>
                  </a:lnTo>
                  <a:lnTo>
                    <a:pt x="45" y="295"/>
                  </a:lnTo>
                  <a:close/>
                </a:path>
              </a:pathLst>
            </a:custGeom>
            <a:solidFill>
              <a:srgbClr val="4E87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62" name="Freeform 610">
              <a:extLst>
                <a:ext uri="{FF2B5EF4-FFF2-40B4-BE49-F238E27FC236}">
                  <a16:creationId xmlns="" xmlns:a16="http://schemas.microsoft.com/office/drawing/2014/main" id="{EC8507F9-8B3F-43E5-95B1-9B152F0C4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0951" y="8490185"/>
              <a:ext cx="904261" cy="437871"/>
            </a:xfrm>
            <a:custGeom>
              <a:avLst/>
              <a:gdLst>
                <a:gd name="T0" fmla="*/ 245 w 539"/>
                <a:gd name="T1" fmla="*/ 41 h 261"/>
                <a:gd name="T2" fmla="*/ 211 w 539"/>
                <a:gd name="T3" fmla="*/ 43 h 261"/>
                <a:gd name="T4" fmla="*/ 179 w 539"/>
                <a:gd name="T5" fmla="*/ 40 h 261"/>
                <a:gd name="T6" fmla="*/ 150 w 539"/>
                <a:gd name="T7" fmla="*/ 29 h 261"/>
                <a:gd name="T8" fmla="*/ 125 w 539"/>
                <a:gd name="T9" fmla="*/ 7 h 261"/>
                <a:gd name="T10" fmla="*/ 123 w 539"/>
                <a:gd name="T11" fmla="*/ 7 h 261"/>
                <a:gd name="T12" fmla="*/ 123 w 539"/>
                <a:gd name="T13" fmla="*/ 11 h 261"/>
                <a:gd name="T14" fmla="*/ 125 w 539"/>
                <a:gd name="T15" fmla="*/ 40 h 261"/>
                <a:gd name="T16" fmla="*/ 134 w 539"/>
                <a:gd name="T17" fmla="*/ 63 h 261"/>
                <a:gd name="T18" fmla="*/ 141 w 539"/>
                <a:gd name="T19" fmla="*/ 72 h 261"/>
                <a:gd name="T20" fmla="*/ 141 w 539"/>
                <a:gd name="T21" fmla="*/ 74 h 261"/>
                <a:gd name="T22" fmla="*/ 116 w 539"/>
                <a:gd name="T23" fmla="*/ 74 h 261"/>
                <a:gd name="T24" fmla="*/ 87 w 539"/>
                <a:gd name="T25" fmla="*/ 68 h 261"/>
                <a:gd name="T26" fmla="*/ 58 w 539"/>
                <a:gd name="T27" fmla="*/ 54 h 261"/>
                <a:gd name="T28" fmla="*/ 47 w 539"/>
                <a:gd name="T29" fmla="*/ 47 h 261"/>
                <a:gd name="T30" fmla="*/ 24 w 539"/>
                <a:gd name="T31" fmla="*/ 20 h 261"/>
                <a:gd name="T32" fmla="*/ 11 w 539"/>
                <a:gd name="T33" fmla="*/ 0 h 261"/>
                <a:gd name="T34" fmla="*/ 9 w 539"/>
                <a:gd name="T35" fmla="*/ 0 h 261"/>
                <a:gd name="T36" fmla="*/ 2 w 539"/>
                <a:gd name="T37" fmla="*/ 13 h 261"/>
                <a:gd name="T38" fmla="*/ 0 w 539"/>
                <a:gd name="T39" fmla="*/ 43 h 261"/>
                <a:gd name="T40" fmla="*/ 8 w 539"/>
                <a:gd name="T41" fmla="*/ 77 h 261"/>
                <a:gd name="T42" fmla="*/ 20 w 539"/>
                <a:gd name="T43" fmla="*/ 112 h 261"/>
                <a:gd name="T44" fmla="*/ 29 w 539"/>
                <a:gd name="T45" fmla="*/ 126 h 261"/>
                <a:gd name="T46" fmla="*/ 53 w 539"/>
                <a:gd name="T47" fmla="*/ 155 h 261"/>
                <a:gd name="T48" fmla="*/ 83 w 539"/>
                <a:gd name="T49" fmla="*/ 182 h 261"/>
                <a:gd name="T50" fmla="*/ 119 w 539"/>
                <a:gd name="T51" fmla="*/ 205 h 261"/>
                <a:gd name="T52" fmla="*/ 159 w 539"/>
                <a:gd name="T53" fmla="*/ 225 h 261"/>
                <a:gd name="T54" fmla="*/ 202 w 539"/>
                <a:gd name="T55" fmla="*/ 239 h 261"/>
                <a:gd name="T56" fmla="*/ 245 w 539"/>
                <a:gd name="T57" fmla="*/ 252 h 261"/>
                <a:gd name="T58" fmla="*/ 288 w 539"/>
                <a:gd name="T59" fmla="*/ 259 h 261"/>
                <a:gd name="T60" fmla="*/ 333 w 539"/>
                <a:gd name="T61" fmla="*/ 261 h 261"/>
                <a:gd name="T62" fmla="*/ 353 w 539"/>
                <a:gd name="T63" fmla="*/ 261 h 261"/>
                <a:gd name="T64" fmla="*/ 395 w 539"/>
                <a:gd name="T65" fmla="*/ 256 h 261"/>
                <a:gd name="T66" fmla="*/ 431 w 539"/>
                <a:gd name="T67" fmla="*/ 247 h 261"/>
                <a:gd name="T68" fmla="*/ 463 w 539"/>
                <a:gd name="T69" fmla="*/ 234 h 261"/>
                <a:gd name="T70" fmla="*/ 492 w 539"/>
                <a:gd name="T71" fmla="*/ 218 h 261"/>
                <a:gd name="T72" fmla="*/ 513 w 539"/>
                <a:gd name="T73" fmla="*/ 198 h 261"/>
                <a:gd name="T74" fmla="*/ 530 w 539"/>
                <a:gd name="T75" fmla="*/ 176 h 261"/>
                <a:gd name="T76" fmla="*/ 539 w 539"/>
                <a:gd name="T77" fmla="*/ 153 h 261"/>
                <a:gd name="T78" fmla="*/ 539 w 539"/>
                <a:gd name="T79" fmla="*/ 140 h 261"/>
                <a:gd name="T80" fmla="*/ 535 w 539"/>
                <a:gd name="T81" fmla="*/ 106 h 261"/>
                <a:gd name="T82" fmla="*/ 528 w 539"/>
                <a:gd name="T83" fmla="*/ 85 h 261"/>
                <a:gd name="T84" fmla="*/ 515 w 539"/>
                <a:gd name="T85" fmla="*/ 67 h 261"/>
                <a:gd name="T86" fmla="*/ 497 w 539"/>
                <a:gd name="T87" fmla="*/ 52 h 261"/>
                <a:gd name="T88" fmla="*/ 474 w 539"/>
                <a:gd name="T89" fmla="*/ 40 h 261"/>
                <a:gd name="T90" fmla="*/ 445 w 539"/>
                <a:gd name="T91" fmla="*/ 32 h 261"/>
                <a:gd name="T92" fmla="*/ 409 w 539"/>
                <a:gd name="T93" fmla="*/ 29 h 261"/>
                <a:gd name="T94" fmla="*/ 389 w 539"/>
                <a:gd name="T95" fmla="*/ 27 h 261"/>
                <a:gd name="T96" fmla="*/ 315 w 539"/>
                <a:gd name="T97" fmla="*/ 34 h 261"/>
                <a:gd name="T98" fmla="*/ 245 w 539"/>
                <a:gd name="T99" fmla="*/ 4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9" h="261">
                  <a:moveTo>
                    <a:pt x="245" y="41"/>
                  </a:moveTo>
                  <a:lnTo>
                    <a:pt x="245" y="41"/>
                  </a:lnTo>
                  <a:lnTo>
                    <a:pt x="227" y="43"/>
                  </a:lnTo>
                  <a:lnTo>
                    <a:pt x="211" y="43"/>
                  </a:lnTo>
                  <a:lnTo>
                    <a:pt x="193" y="41"/>
                  </a:lnTo>
                  <a:lnTo>
                    <a:pt x="179" y="40"/>
                  </a:lnTo>
                  <a:lnTo>
                    <a:pt x="162" y="34"/>
                  </a:lnTo>
                  <a:lnTo>
                    <a:pt x="150" y="29"/>
                  </a:lnTo>
                  <a:lnTo>
                    <a:pt x="135" y="20"/>
                  </a:lnTo>
                  <a:lnTo>
                    <a:pt x="125" y="7"/>
                  </a:lnTo>
                  <a:lnTo>
                    <a:pt x="125" y="7"/>
                  </a:lnTo>
                  <a:lnTo>
                    <a:pt x="123" y="7"/>
                  </a:lnTo>
                  <a:lnTo>
                    <a:pt x="123" y="7"/>
                  </a:lnTo>
                  <a:lnTo>
                    <a:pt x="123" y="11"/>
                  </a:lnTo>
                  <a:lnTo>
                    <a:pt x="123" y="29"/>
                  </a:lnTo>
                  <a:lnTo>
                    <a:pt x="125" y="40"/>
                  </a:lnTo>
                  <a:lnTo>
                    <a:pt x="130" y="50"/>
                  </a:lnTo>
                  <a:lnTo>
                    <a:pt x="134" y="63"/>
                  </a:lnTo>
                  <a:lnTo>
                    <a:pt x="141" y="72"/>
                  </a:lnTo>
                  <a:lnTo>
                    <a:pt x="141" y="72"/>
                  </a:lnTo>
                  <a:lnTo>
                    <a:pt x="141" y="74"/>
                  </a:lnTo>
                  <a:lnTo>
                    <a:pt x="141" y="74"/>
                  </a:lnTo>
                  <a:lnTo>
                    <a:pt x="135" y="76"/>
                  </a:lnTo>
                  <a:lnTo>
                    <a:pt x="116" y="74"/>
                  </a:lnTo>
                  <a:lnTo>
                    <a:pt x="101" y="72"/>
                  </a:lnTo>
                  <a:lnTo>
                    <a:pt x="87" y="68"/>
                  </a:lnTo>
                  <a:lnTo>
                    <a:pt x="72" y="63"/>
                  </a:lnTo>
                  <a:lnTo>
                    <a:pt x="58" y="54"/>
                  </a:lnTo>
                  <a:lnTo>
                    <a:pt x="58" y="54"/>
                  </a:lnTo>
                  <a:lnTo>
                    <a:pt x="47" y="47"/>
                  </a:lnTo>
                  <a:lnTo>
                    <a:pt x="38" y="38"/>
                  </a:lnTo>
                  <a:lnTo>
                    <a:pt x="24" y="20"/>
                  </a:lnTo>
                  <a:lnTo>
                    <a:pt x="15" y="4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6" y="5"/>
                  </a:lnTo>
                  <a:lnTo>
                    <a:pt x="2" y="13"/>
                  </a:lnTo>
                  <a:lnTo>
                    <a:pt x="0" y="27"/>
                  </a:lnTo>
                  <a:lnTo>
                    <a:pt x="0" y="43"/>
                  </a:lnTo>
                  <a:lnTo>
                    <a:pt x="2" y="59"/>
                  </a:lnTo>
                  <a:lnTo>
                    <a:pt x="8" y="77"/>
                  </a:lnTo>
                  <a:lnTo>
                    <a:pt x="13" y="95"/>
                  </a:lnTo>
                  <a:lnTo>
                    <a:pt x="20" y="112"/>
                  </a:lnTo>
                  <a:lnTo>
                    <a:pt x="29" y="126"/>
                  </a:lnTo>
                  <a:lnTo>
                    <a:pt x="29" y="126"/>
                  </a:lnTo>
                  <a:lnTo>
                    <a:pt x="40" y="140"/>
                  </a:lnTo>
                  <a:lnTo>
                    <a:pt x="53" y="155"/>
                  </a:lnTo>
                  <a:lnTo>
                    <a:pt x="69" y="167"/>
                  </a:lnTo>
                  <a:lnTo>
                    <a:pt x="83" y="182"/>
                  </a:lnTo>
                  <a:lnTo>
                    <a:pt x="101" y="193"/>
                  </a:lnTo>
                  <a:lnTo>
                    <a:pt x="119" y="205"/>
                  </a:lnTo>
                  <a:lnTo>
                    <a:pt x="139" y="214"/>
                  </a:lnTo>
                  <a:lnTo>
                    <a:pt x="159" y="225"/>
                  </a:lnTo>
                  <a:lnTo>
                    <a:pt x="180" y="232"/>
                  </a:lnTo>
                  <a:lnTo>
                    <a:pt x="202" y="239"/>
                  </a:lnTo>
                  <a:lnTo>
                    <a:pt x="224" y="247"/>
                  </a:lnTo>
                  <a:lnTo>
                    <a:pt x="245" y="252"/>
                  </a:lnTo>
                  <a:lnTo>
                    <a:pt x="267" y="256"/>
                  </a:lnTo>
                  <a:lnTo>
                    <a:pt x="288" y="259"/>
                  </a:lnTo>
                  <a:lnTo>
                    <a:pt x="312" y="261"/>
                  </a:lnTo>
                  <a:lnTo>
                    <a:pt x="333" y="261"/>
                  </a:lnTo>
                  <a:lnTo>
                    <a:pt x="333" y="261"/>
                  </a:lnTo>
                  <a:lnTo>
                    <a:pt x="353" y="261"/>
                  </a:lnTo>
                  <a:lnTo>
                    <a:pt x="375" y="259"/>
                  </a:lnTo>
                  <a:lnTo>
                    <a:pt x="395" y="256"/>
                  </a:lnTo>
                  <a:lnTo>
                    <a:pt x="413" y="252"/>
                  </a:lnTo>
                  <a:lnTo>
                    <a:pt x="431" y="247"/>
                  </a:lnTo>
                  <a:lnTo>
                    <a:pt x="449" y="241"/>
                  </a:lnTo>
                  <a:lnTo>
                    <a:pt x="463" y="234"/>
                  </a:lnTo>
                  <a:lnTo>
                    <a:pt x="479" y="227"/>
                  </a:lnTo>
                  <a:lnTo>
                    <a:pt x="492" y="218"/>
                  </a:lnTo>
                  <a:lnTo>
                    <a:pt x="504" y="209"/>
                  </a:lnTo>
                  <a:lnTo>
                    <a:pt x="513" y="198"/>
                  </a:lnTo>
                  <a:lnTo>
                    <a:pt x="522" y="187"/>
                  </a:lnTo>
                  <a:lnTo>
                    <a:pt x="530" y="176"/>
                  </a:lnTo>
                  <a:lnTo>
                    <a:pt x="535" y="166"/>
                  </a:lnTo>
                  <a:lnTo>
                    <a:pt x="539" y="153"/>
                  </a:lnTo>
                  <a:lnTo>
                    <a:pt x="539" y="140"/>
                  </a:lnTo>
                  <a:lnTo>
                    <a:pt x="539" y="140"/>
                  </a:lnTo>
                  <a:lnTo>
                    <a:pt x="537" y="117"/>
                  </a:lnTo>
                  <a:lnTo>
                    <a:pt x="535" y="106"/>
                  </a:lnTo>
                  <a:lnTo>
                    <a:pt x="531" y="95"/>
                  </a:lnTo>
                  <a:lnTo>
                    <a:pt x="528" y="85"/>
                  </a:lnTo>
                  <a:lnTo>
                    <a:pt x="521" y="76"/>
                  </a:lnTo>
                  <a:lnTo>
                    <a:pt x="515" y="67"/>
                  </a:lnTo>
                  <a:lnTo>
                    <a:pt x="506" y="59"/>
                  </a:lnTo>
                  <a:lnTo>
                    <a:pt x="497" y="52"/>
                  </a:lnTo>
                  <a:lnTo>
                    <a:pt x="486" y="45"/>
                  </a:lnTo>
                  <a:lnTo>
                    <a:pt x="474" y="40"/>
                  </a:lnTo>
                  <a:lnTo>
                    <a:pt x="459" y="36"/>
                  </a:lnTo>
                  <a:lnTo>
                    <a:pt x="445" y="32"/>
                  </a:lnTo>
                  <a:lnTo>
                    <a:pt x="427" y="29"/>
                  </a:lnTo>
                  <a:lnTo>
                    <a:pt x="409" y="29"/>
                  </a:lnTo>
                  <a:lnTo>
                    <a:pt x="389" y="27"/>
                  </a:lnTo>
                  <a:lnTo>
                    <a:pt x="389" y="27"/>
                  </a:lnTo>
                  <a:lnTo>
                    <a:pt x="357" y="29"/>
                  </a:lnTo>
                  <a:lnTo>
                    <a:pt x="315" y="34"/>
                  </a:lnTo>
                  <a:lnTo>
                    <a:pt x="245" y="41"/>
                  </a:lnTo>
                  <a:lnTo>
                    <a:pt x="245" y="41"/>
                  </a:lnTo>
                  <a:close/>
                </a:path>
              </a:pathLst>
            </a:custGeom>
            <a:solidFill>
              <a:srgbClr val="74AEC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63" name="Freeform 611">
              <a:extLst>
                <a:ext uri="{FF2B5EF4-FFF2-40B4-BE49-F238E27FC236}">
                  <a16:creationId xmlns="" xmlns:a16="http://schemas.microsoft.com/office/drawing/2014/main" id="{964960F4-823A-412D-B313-B9AF494C6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3780" y="9882646"/>
              <a:ext cx="1177720" cy="449613"/>
            </a:xfrm>
            <a:custGeom>
              <a:avLst/>
              <a:gdLst>
                <a:gd name="T0" fmla="*/ 0 w 702"/>
                <a:gd name="T1" fmla="*/ 268 h 268"/>
                <a:gd name="T2" fmla="*/ 702 w 702"/>
                <a:gd name="T3" fmla="*/ 268 h 268"/>
                <a:gd name="T4" fmla="*/ 680 w 702"/>
                <a:gd name="T5" fmla="*/ 47 h 268"/>
                <a:gd name="T6" fmla="*/ 680 w 702"/>
                <a:gd name="T7" fmla="*/ 47 h 268"/>
                <a:gd name="T8" fmla="*/ 680 w 702"/>
                <a:gd name="T9" fmla="*/ 47 h 268"/>
                <a:gd name="T10" fmla="*/ 676 w 702"/>
                <a:gd name="T11" fmla="*/ 38 h 268"/>
                <a:gd name="T12" fmla="*/ 671 w 702"/>
                <a:gd name="T13" fmla="*/ 29 h 268"/>
                <a:gd name="T14" fmla="*/ 666 w 702"/>
                <a:gd name="T15" fmla="*/ 20 h 268"/>
                <a:gd name="T16" fmla="*/ 658 w 702"/>
                <a:gd name="T17" fmla="*/ 12 h 268"/>
                <a:gd name="T18" fmla="*/ 649 w 702"/>
                <a:gd name="T19" fmla="*/ 7 h 268"/>
                <a:gd name="T20" fmla="*/ 639 w 702"/>
                <a:gd name="T21" fmla="*/ 3 h 268"/>
                <a:gd name="T22" fmla="*/ 630 w 702"/>
                <a:gd name="T23" fmla="*/ 2 h 268"/>
                <a:gd name="T24" fmla="*/ 619 w 702"/>
                <a:gd name="T25" fmla="*/ 0 h 268"/>
                <a:gd name="T26" fmla="*/ 621 w 702"/>
                <a:gd name="T27" fmla="*/ 0 h 268"/>
                <a:gd name="T28" fmla="*/ 90 w 702"/>
                <a:gd name="T29" fmla="*/ 0 h 268"/>
                <a:gd name="T30" fmla="*/ 95 w 702"/>
                <a:gd name="T31" fmla="*/ 3 h 268"/>
                <a:gd name="T32" fmla="*/ 95 w 702"/>
                <a:gd name="T33" fmla="*/ 3 h 268"/>
                <a:gd name="T34" fmla="*/ 88 w 702"/>
                <a:gd name="T35" fmla="*/ 2 h 268"/>
                <a:gd name="T36" fmla="*/ 88 w 702"/>
                <a:gd name="T37" fmla="*/ 2 h 268"/>
                <a:gd name="T38" fmla="*/ 75 w 702"/>
                <a:gd name="T39" fmla="*/ 0 h 268"/>
                <a:gd name="T40" fmla="*/ 64 w 702"/>
                <a:gd name="T41" fmla="*/ 2 h 268"/>
                <a:gd name="T42" fmla="*/ 54 w 702"/>
                <a:gd name="T43" fmla="*/ 5 h 268"/>
                <a:gd name="T44" fmla="*/ 43 w 702"/>
                <a:gd name="T45" fmla="*/ 11 h 268"/>
                <a:gd name="T46" fmla="*/ 34 w 702"/>
                <a:gd name="T47" fmla="*/ 18 h 268"/>
                <a:gd name="T48" fmla="*/ 27 w 702"/>
                <a:gd name="T49" fmla="*/ 27 h 268"/>
                <a:gd name="T50" fmla="*/ 21 w 702"/>
                <a:gd name="T51" fmla="*/ 36 h 268"/>
                <a:gd name="T52" fmla="*/ 16 w 702"/>
                <a:gd name="T53" fmla="*/ 47 h 268"/>
                <a:gd name="T54" fmla="*/ 18 w 702"/>
                <a:gd name="T55" fmla="*/ 47 h 268"/>
                <a:gd name="T56" fmla="*/ 0 w 702"/>
                <a:gd name="T5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2" h="268">
                  <a:moveTo>
                    <a:pt x="0" y="268"/>
                  </a:moveTo>
                  <a:lnTo>
                    <a:pt x="702" y="268"/>
                  </a:lnTo>
                  <a:lnTo>
                    <a:pt x="680" y="47"/>
                  </a:lnTo>
                  <a:lnTo>
                    <a:pt x="680" y="47"/>
                  </a:lnTo>
                  <a:lnTo>
                    <a:pt x="680" y="47"/>
                  </a:lnTo>
                  <a:lnTo>
                    <a:pt x="676" y="38"/>
                  </a:lnTo>
                  <a:lnTo>
                    <a:pt x="671" y="29"/>
                  </a:lnTo>
                  <a:lnTo>
                    <a:pt x="666" y="20"/>
                  </a:lnTo>
                  <a:lnTo>
                    <a:pt x="658" y="12"/>
                  </a:lnTo>
                  <a:lnTo>
                    <a:pt x="649" y="7"/>
                  </a:lnTo>
                  <a:lnTo>
                    <a:pt x="639" y="3"/>
                  </a:lnTo>
                  <a:lnTo>
                    <a:pt x="630" y="2"/>
                  </a:lnTo>
                  <a:lnTo>
                    <a:pt x="619" y="0"/>
                  </a:lnTo>
                  <a:lnTo>
                    <a:pt x="621" y="0"/>
                  </a:lnTo>
                  <a:lnTo>
                    <a:pt x="90" y="0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75" y="0"/>
                  </a:lnTo>
                  <a:lnTo>
                    <a:pt x="64" y="2"/>
                  </a:lnTo>
                  <a:lnTo>
                    <a:pt x="54" y="5"/>
                  </a:lnTo>
                  <a:lnTo>
                    <a:pt x="43" y="11"/>
                  </a:lnTo>
                  <a:lnTo>
                    <a:pt x="34" y="18"/>
                  </a:lnTo>
                  <a:lnTo>
                    <a:pt x="27" y="27"/>
                  </a:lnTo>
                  <a:lnTo>
                    <a:pt x="21" y="36"/>
                  </a:lnTo>
                  <a:lnTo>
                    <a:pt x="16" y="47"/>
                  </a:lnTo>
                  <a:lnTo>
                    <a:pt x="18" y="47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64" name="Freeform 612">
              <a:extLst>
                <a:ext uri="{FF2B5EF4-FFF2-40B4-BE49-F238E27FC236}">
                  <a16:creationId xmlns="" xmlns:a16="http://schemas.microsoft.com/office/drawing/2014/main" id="{D7871F43-ACFA-406B-AB51-F287F9FA4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5596" y="7939911"/>
              <a:ext cx="642545" cy="437871"/>
            </a:xfrm>
            <a:custGeom>
              <a:avLst/>
              <a:gdLst>
                <a:gd name="T0" fmla="*/ 227 w 383"/>
                <a:gd name="T1" fmla="*/ 108 h 261"/>
                <a:gd name="T2" fmla="*/ 257 w 383"/>
                <a:gd name="T3" fmla="*/ 132 h 261"/>
                <a:gd name="T4" fmla="*/ 279 w 383"/>
                <a:gd name="T5" fmla="*/ 141 h 261"/>
                <a:gd name="T6" fmla="*/ 301 w 383"/>
                <a:gd name="T7" fmla="*/ 143 h 261"/>
                <a:gd name="T8" fmla="*/ 313 w 383"/>
                <a:gd name="T9" fmla="*/ 143 h 261"/>
                <a:gd name="T10" fmla="*/ 313 w 383"/>
                <a:gd name="T11" fmla="*/ 144 h 261"/>
                <a:gd name="T12" fmla="*/ 292 w 383"/>
                <a:gd name="T13" fmla="*/ 164 h 261"/>
                <a:gd name="T14" fmla="*/ 274 w 383"/>
                <a:gd name="T15" fmla="*/ 173 h 261"/>
                <a:gd name="T16" fmla="*/ 274 w 383"/>
                <a:gd name="T17" fmla="*/ 173 h 261"/>
                <a:gd name="T18" fmla="*/ 290 w 383"/>
                <a:gd name="T19" fmla="*/ 186 h 261"/>
                <a:gd name="T20" fmla="*/ 319 w 383"/>
                <a:gd name="T21" fmla="*/ 197 h 261"/>
                <a:gd name="T22" fmla="*/ 331 w 383"/>
                <a:gd name="T23" fmla="*/ 198 h 261"/>
                <a:gd name="T24" fmla="*/ 349 w 383"/>
                <a:gd name="T25" fmla="*/ 198 h 261"/>
                <a:gd name="T26" fmla="*/ 380 w 383"/>
                <a:gd name="T27" fmla="*/ 189 h 261"/>
                <a:gd name="T28" fmla="*/ 383 w 383"/>
                <a:gd name="T29" fmla="*/ 189 h 261"/>
                <a:gd name="T30" fmla="*/ 382 w 383"/>
                <a:gd name="T31" fmla="*/ 198 h 261"/>
                <a:gd name="T32" fmla="*/ 371 w 383"/>
                <a:gd name="T33" fmla="*/ 218 h 261"/>
                <a:gd name="T34" fmla="*/ 351 w 383"/>
                <a:gd name="T35" fmla="*/ 236 h 261"/>
                <a:gd name="T36" fmla="*/ 328 w 383"/>
                <a:gd name="T37" fmla="*/ 249 h 261"/>
                <a:gd name="T38" fmla="*/ 317 w 383"/>
                <a:gd name="T39" fmla="*/ 254 h 261"/>
                <a:gd name="T40" fmla="*/ 288 w 383"/>
                <a:gd name="T41" fmla="*/ 260 h 261"/>
                <a:gd name="T42" fmla="*/ 259 w 383"/>
                <a:gd name="T43" fmla="*/ 261 h 261"/>
                <a:gd name="T44" fmla="*/ 196 w 383"/>
                <a:gd name="T45" fmla="*/ 252 h 261"/>
                <a:gd name="T46" fmla="*/ 133 w 383"/>
                <a:gd name="T47" fmla="*/ 231 h 261"/>
                <a:gd name="T48" fmla="*/ 77 w 383"/>
                <a:gd name="T49" fmla="*/ 197 h 261"/>
                <a:gd name="T50" fmla="*/ 54 w 383"/>
                <a:gd name="T51" fmla="*/ 177 h 261"/>
                <a:gd name="T52" fmla="*/ 20 w 383"/>
                <a:gd name="T53" fmla="*/ 134 h 261"/>
                <a:gd name="T54" fmla="*/ 2 w 383"/>
                <a:gd name="T55" fmla="*/ 89 h 261"/>
                <a:gd name="T56" fmla="*/ 0 w 383"/>
                <a:gd name="T57" fmla="*/ 69 h 261"/>
                <a:gd name="T58" fmla="*/ 4 w 383"/>
                <a:gd name="T59" fmla="*/ 51 h 261"/>
                <a:gd name="T60" fmla="*/ 13 w 383"/>
                <a:gd name="T61" fmla="*/ 35 h 261"/>
                <a:gd name="T62" fmla="*/ 23 w 383"/>
                <a:gd name="T63" fmla="*/ 20 h 261"/>
                <a:gd name="T64" fmla="*/ 50 w 383"/>
                <a:gd name="T65" fmla="*/ 4 h 261"/>
                <a:gd name="T66" fmla="*/ 76 w 383"/>
                <a:gd name="T67" fmla="*/ 0 h 261"/>
                <a:gd name="T68" fmla="*/ 104 w 383"/>
                <a:gd name="T69" fmla="*/ 8 h 261"/>
                <a:gd name="T70" fmla="*/ 149 w 383"/>
                <a:gd name="T71" fmla="*/ 35 h 261"/>
                <a:gd name="T72" fmla="*/ 167 w 383"/>
                <a:gd name="T73" fmla="*/ 51 h 261"/>
                <a:gd name="T74" fmla="*/ 227 w 383"/>
                <a:gd name="T75" fmla="*/ 10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3" h="261">
                  <a:moveTo>
                    <a:pt x="227" y="108"/>
                  </a:moveTo>
                  <a:lnTo>
                    <a:pt x="227" y="108"/>
                  </a:lnTo>
                  <a:lnTo>
                    <a:pt x="247" y="125"/>
                  </a:lnTo>
                  <a:lnTo>
                    <a:pt x="257" y="132"/>
                  </a:lnTo>
                  <a:lnTo>
                    <a:pt x="268" y="137"/>
                  </a:lnTo>
                  <a:lnTo>
                    <a:pt x="279" y="141"/>
                  </a:lnTo>
                  <a:lnTo>
                    <a:pt x="290" y="143"/>
                  </a:lnTo>
                  <a:lnTo>
                    <a:pt x="301" y="143"/>
                  </a:lnTo>
                  <a:lnTo>
                    <a:pt x="313" y="143"/>
                  </a:lnTo>
                  <a:lnTo>
                    <a:pt x="313" y="143"/>
                  </a:lnTo>
                  <a:lnTo>
                    <a:pt x="315" y="143"/>
                  </a:lnTo>
                  <a:lnTo>
                    <a:pt x="313" y="144"/>
                  </a:lnTo>
                  <a:lnTo>
                    <a:pt x="304" y="155"/>
                  </a:lnTo>
                  <a:lnTo>
                    <a:pt x="292" y="164"/>
                  </a:lnTo>
                  <a:lnTo>
                    <a:pt x="283" y="170"/>
                  </a:lnTo>
                  <a:lnTo>
                    <a:pt x="274" y="173"/>
                  </a:lnTo>
                  <a:lnTo>
                    <a:pt x="274" y="173"/>
                  </a:lnTo>
                  <a:lnTo>
                    <a:pt x="274" y="173"/>
                  </a:lnTo>
                  <a:lnTo>
                    <a:pt x="277" y="177"/>
                  </a:lnTo>
                  <a:lnTo>
                    <a:pt x="290" y="186"/>
                  </a:lnTo>
                  <a:lnTo>
                    <a:pt x="308" y="193"/>
                  </a:lnTo>
                  <a:lnTo>
                    <a:pt x="319" y="197"/>
                  </a:lnTo>
                  <a:lnTo>
                    <a:pt x="331" y="198"/>
                  </a:lnTo>
                  <a:lnTo>
                    <a:pt x="331" y="198"/>
                  </a:lnTo>
                  <a:lnTo>
                    <a:pt x="340" y="200"/>
                  </a:lnTo>
                  <a:lnTo>
                    <a:pt x="349" y="198"/>
                  </a:lnTo>
                  <a:lnTo>
                    <a:pt x="367" y="193"/>
                  </a:lnTo>
                  <a:lnTo>
                    <a:pt x="380" y="189"/>
                  </a:lnTo>
                  <a:lnTo>
                    <a:pt x="383" y="189"/>
                  </a:lnTo>
                  <a:lnTo>
                    <a:pt x="383" y="189"/>
                  </a:lnTo>
                  <a:lnTo>
                    <a:pt x="383" y="189"/>
                  </a:lnTo>
                  <a:lnTo>
                    <a:pt x="382" y="198"/>
                  </a:lnTo>
                  <a:lnTo>
                    <a:pt x="378" y="209"/>
                  </a:lnTo>
                  <a:lnTo>
                    <a:pt x="371" y="218"/>
                  </a:lnTo>
                  <a:lnTo>
                    <a:pt x="362" y="227"/>
                  </a:lnTo>
                  <a:lnTo>
                    <a:pt x="351" y="236"/>
                  </a:lnTo>
                  <a:lnTo>
                    <a:pt x="338" y="243"/>
                  </a:lnTo>
                  <a:lnTo>
                    <a:pt x="328" y="249"/>
                  </a:lnTo>
                  <a:lnTo>
                    <a:pt x="317" y="254"/>
                  </a:lnTo>
                  <a:lnTo>
                    <a:pt x="317" y="254"/>
                  </a:lnTo>
                  <a:lnTo>
                    <a:pt x="302" y="258"/>
                  </a:lnTo>
                  <a:lnTo>
                    <a:pt x="288" y="260"/>
                  </a:lnTo>
                  <a:lnTo>
                    <a:pt x="274" y="261"/>
                  </a:lnTo>
                  <a:lnTo>
                    <a:pt x="259" y="261"/>
                  </a:lnTo>
                  <a:lnTo>
                    <a:pt x="229" y="260"/>
                  </a:lnTo>
                  <a:lnTo>
                    <a:pt x="196" y="252"/>
                  </a:lnTo>
                  <a:lnTo>
                    <a:pt x="164" y="243"/>
                  </a:lnTo>
                  <a:lnTo>
                    <a:pt x="133" y="231"/>
                  </a:lnTo>
                  <a:lnTo>
                    <a:pt x="104" y="215"/>
                  </a:lnTo>
                  <a:lnTo>
                    <a:pt x="77" y="197"/>
                  </a:lnTo>
                  <a:lnTo>
                    <a:pt x="77" y="197"/>
                  </a:lnTo>
                  <a:lnTo>
                    <a:pt x="54" y="177"/>
                  </a:lnTo>
                  <a:lnTo>
                    <a:pt x="36" y="155"/>
                  </a:lnTo>
                  <a:lnTo>
                    <a:pt x="20" y="134"/>
                  </a:lnTo>
                  <a:lnTo>
                    <a:pt x="9" y="110"/>
                  </a:lnTo>
                  <a:lnTo>
                    <a:pt x="2" y="89"/>
                  </a:lnTo>
                  <a:lnTo>
                    <a:pt x="0" y="78"/>
                  </a:lnTo>
                  <a:lnTo>
                    <a:pt x="0" y="69"/>
                  </a:lnTo>
                  <a:lnTo>
                    <a:pt x="2" y="60"/>
                  </a:lnTo>
                  <a:lnTo>
                    <a:pt x="4" y="51"/>
                  </a:lnTo>
                  <a:lnTo>
                    <a:pt x="7" y="42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23" y="20"/>
                  </a:lnTo>
                  <a:lnTo>
                    <a:pt x="36" y="11"/>
                  </a:lnTo>
                  <a:lnTo>
                    <a:pt x="50" y="4"/>
                  </a:lnTo>
                  <a:lnTo>
                    <a:pt x="67" y="0"/>
                  </a:lnTo>
                  <a:lnTo>
                    <a:pt x="76" y="0"/>
                  </a:lnTo>
                  <a:lnTo>
                    <a:pt x="85" y="2"/>
                  </a:lnTo>
                  <a:lnTo>
                    <a:pt x="104" y="8"/>
                  </a:lnTo>
                  <a:lnTo>
                    <a:pt x="126" y="18"/>
                  </a:lnTo>
                  <a:lnTo>
                    <a:pt x="149" y="35"/>
                  </a:lnTo>
                  <a:lnTo>
                    <a:pt x="149" y="35"/>
                  </a:lnTo>
                  <a:lnTo>
                    <a:pt x="167" y="51"/>
                  </a:lnTo>
                  <a:lnTo>
                    <a:pt x="191" y="72"/>
                  </a:lnTo>
                  <a:lnTo>
                    <a:pt x="227" y="108"/>
                  </a:lnTo>
                  <a:lnTo>
                    <a:pt x="227" y="108"/>
                  </a:lnTo>
                  <a:close/>
                </a:path>
              </a:pathLst>
            </a:custGeom>
            <a:solidFill>
              <a:srgbClr val="38405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65" name="Freeform 613">
              <a:extLst>
                <a:ext uri="{FF2B5EF4-FFF2-40B4-BE49-F238E27FC236}">
                  <a16:creationId xmlns="" xmlns:a16="http://schemas.microsoft.com/office/drawing/2014/main" id="{B291B0EC-B84C-4867-9A6A-2BA794969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083" y="7924811"/>
              <a:ext cx="644222" cy="437871"/>
            </a:xfrm>
            <a:custGeom>
              <a:avLst/>
              <a:gdLst>
                <a:gd name="T0" fmla="*/ 157 w 384"/>
                <a:gd name="T1" fmla="*/ 108 h 261"/>
                <a:gd name="T2" fmla="*/ 126 w 384"/>
                <a:gd name="T3" fmla="*/ 132 h 261"/>
                <a:gd name="T4" fmla="*/ 106 w 384"/>
                <a:gd name="T5" fmla="*/ 141 h 261"/>
                <a:gd name="T6" fmla="*/ 83 w 384"/>
                <a:gd name="T7" fmla="*/ 144 h 261"/>
                <a:gd name="T8" fmla="*/ 70 w 384"/>
                <a:gd name="T9" fmla="*/ 143 h 261"/>
                <a:gd name="T10" fmla="*/ 72 w 384"/>
                <a:gd name="T11" fmla="*/ 146 h 261"/>
                <a:gd name="T12" fmla="*/ 94 w 384"/>
                <a:gd name="T13" fmla="*/ 166 h 261"/>
                <a:gd name="T14" fmla="*/ 110 w 384"/>
                <a:gd name="T15" fmla="*/ 173 h 261"/>
                <a:gd name="T16" fmla="*/ 110 w 384"/>
                <a:gd name="T17" fmla="*/ 173 h 261"/>
                <a:gd name="T18" fmla="*/ 96 w 384"/>
                <a:gd name="T19" fmla="*/ 186 h 261"/>
                <a:gd name="T20" fmla="*/ 65 w 384"/>
                <a:gd name="T21" fmla="*/ 197 h 261"/>
                <a:gd name="T22" fmla="*/ 52 w 384"/>
                <a:gd name="T23" fmla="*/ 200 h 261"/>
                <a:gd name="T24" fmla="*/ 34 w 384"/>
                <a:gd name="T25" fmla="*/ 198 h 261"/>
                <a:gd name="T26" fmla="*/ 6 w 384"/>
                <a:gd name="T27" fmla="*/ 189 h 261"/>
                <a:gd name="T28" fmla="*/ 0 w 384"/>
                <a:gd name="T29" fmla="*/ 189 h 261"/>
                <a:gd name="T30" fmla="*/ 2 w 384"/>
                <a:gd name="T31" fmla="*/ 200 h 261"/>
                <a:gd name="T32" fmla="*/ 15 w 384"/>
                <a:gd name="T33" fmla="*/ 218 h 261"/>
                <a:gd name="T34" fmla="*/ 34 w 384"/>
                <a:gd name="T35" fmla="*/ 236 h 261"/>
                <a:gd name="T36" fmla="*/ 56 w 384"/>
                <a:gd name="T37" fmla="*/ 249 h 261"/>
                <a:gd name="T38" fmla="*/ 69 w 384"/>
                <a:gd name="T39" fmla="*/ 254 h 261"/>
                <a:gd name="T40" fmla="*/ 96 w 384"/>
                <a:gd name="T41" fmla="*/ 260 h 261"/>
                <a:gd name="T42" fmla="*/ 124 w 384"/>
                <a:gd name="T43" fmla="*/ 261 h 261"/>
                <a:gd name="T44" fmla="*/ 189 w 384"/>
                <a:gd name="T45" fmla="*/ 252 h 261"/>
                <a:gd name="T46" fmla="*/ 250 w 384"/>
                <a:gd name="T47" fmla="*/ 231 h 261"/>
                <a:gd name="T48" fmla="*/ 306 w 384"/>
                <a:gd name="T49" fmla="*/ 197 h 261"/>
                <a:gd name="T50" fmla="*/ 330 w 384"/>
                <a:gd name="T51" fmla="*/ 177 h 261"/>
                <a:gd name="T52" fmla="*/ 364 w 384"/>
                <a:gd name="T53" fmla="*/ 134 h 261"/>
                <a:gd name="T54" fmla="*/ 382 w 384"/>
                <a:gd name="T55" fmla="*/ 89 h 261"/>
                <a:gd name="T56" fmla="*/ 384 w 384"/>
                <a:gd name="T57" fmla="*/ 69 h 261"/>
                <a:gd name="T58" fmla="*/ 382 w 384"/>
                <a:gd name="T59" fmla="*/ 51 h 261"/>
                <a:gd name="T60" fmla="*/ 373 w 384"/>
                <a:gd name="T61" fmla="*/ 35 h 261"/>
                <a:gd name="T62" fmla="*/ 360 w 384"/>
                <a:gd name="T63" fmla="*/ 20 h 261"/>
                <a:gd name="T64" fmla="*/ 333 w 384"/>
                <a:gd name="T65" fmla="*/ 4 h 261"/>
                <a:gd name="T66" fmla="*/ 308 w 384"/>
                <a:gd name="T67" fmla="*/ 0 h 261"/>
                <a:gd name="T68" fmla="*/ 279 w 384"/>
                <a:gd name="T69" fmla="*/ 8 h 261"/>
                <a:gd name="T70" fmla="*/ 234 w 384"/>
                <a:gd name="T71" fmla="*/ 35 h 261"/>
                <a:gd name="T72" fmla="*/ 216 w 384"/>
                <a:gd name="T73" fmla="*/ 51 h 261"/>
                <a:gd name="T74" fmla="*/ 157 w 384"/>
                <a:gd name="T75" fmla="*/ 10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4" h="261">
                  <a:moveTo>
                    <a:pt x="157" y="108"/>
                  </a:moveTo>
                  <a:lnTo>
                    <a:pt x="157" y="108"/>
                  </a:lnTo>
                  <a:lnTo>
                    <a:pt x="137" y="125"/>
                  </a:lnTo>
                  <a:lnTo>
                    <a:pt x="126" y="132"/>
                  </a:lnTo>
                  <a:lnTo>
                    <a:pt x="117" y="137"/>
                  </a:lnTo>
                  <a:lnTo>
                    <a:pt x="106" y="141"/>
                  </a:lnTo>
                  <a:lnTo>
                    <a:pt x="94" y="143"/>
                  </a:lnTo>
                  <a:lnTo>
                    <a:pt x="83" y="144"/>
                  </a:lnTo>
                  <a:lnTo>
                    <a:pt x="70" y="143"/>
                  </a:lnTo>
                  <a:lnTo>
                    <a:pt x="70" y="143"/>
                  </a:lnTo>
                  <a:lnTo>
                    <a:pt x="70" y="143"/>
                  </a:lnTo>
                  <a:lnTo>
                    <a:pt x="72" y="146"/>
                  </a:lnTo>
                  <a:lnTo>
                    <a:pt x="79" y="155"/>
                  </a:lnTo>
                  <a:lnTo>
                    <a:pt x="94" y="166"/>
                  </a:lnTo>
                  <a:lnTo>
                    <a:pt x="101" y="170"/>
                  </a:lnTo>
                  <a:lnTo>
                    <a:pt x="110" y="173"/>
                  </a:lnTo>
                  <a:lnTo>
                    <a:pt x="110" y="173"/>
                  </a:lnTo>
                  <a:lnTo>
                    <a:pt x="110" y="173"/>
                  </a:lnTo>
                  <a:lnTo>
                    <a:pt x="108" y="177"/>
                  </a:lnTo>
                  <a:lnTo>
                    <a:pt x="96" y="186"/>
                  </a:lnTo>
                  <a:lnTo>
                    <a:pt x="76" y="195"/>
                  </a:lnTo>
                  <a:lnTo>
                    <a:pt x="65" y="197"/>
                  </a:lnTo>
                  <a:lnTo>
                    <a:pt x="52" y="200"/>
                  </a:lnTo>
                  <a:lnTo>
                    <a:pt x="52" y="200"/>
                  </a:lnTo>
                  <a:lnTo>
                    <a:pt x="43" y="200"/>
                  </a:lnTo>
                  <a:lnTo>
                    <a:pt x="34" y="198"/>
                  </a:lnTo>
                  <a:lnTo>
                    <a:pt x="18" y="193"/>
                  </a:lnTo>
                  <a:lnTo>
                    <a:pt x="6" y="189"/>
                  </a:lnTo>
                  <a:lnTo>
                    <a:pt x="2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2" y="200"/>
                  </a:lnTo>
                  <a:lnTo>
                    <a:pt x="7" y="209"/>
                  </a:lnTo>
                  <a:lnTo>
                    <a:pt x="15" y="218"/>
                  </a:lnTo>
                  <a:lnTo>
                    <a:pt x="24" y="227"/>
                  </a:lnTo>
                  <a:lnTo>
                    <a:pt x="34" y="236"/>
                  </a:lnTo>
                  <a:lnTo>
                    <a:pt x="45" y="243"/>
                  </a:lnTo>
                  <a:lnTo>
                    <a:pt x="56" y="249"/>
                  </a:lnTo>
                  <a:lnTo>
                    <a:pt x="69" y="254"/>
                  </a:lnTo>
                  <a:lnTo>
                    <a:pt x="69" y="254"/>
                  </a:lnTo>
                  <a:lnTo>
                    <a:pt x="81" y="258"/>
                  </a:lnTo>
                  <a:lnTo>
                    <a:pt x="96" y="260"/>
                  </a:lnTo>
                  <a:lnTo>
                    <a:pt x="110" y="261"/>
                  </a:lnTo>
                  <a:lnTo>
                    <a:pt x="124" y="261"/>
                  </a:lnTo>
                  <a:lnTo>
                    <a:pt x="157" y="260"/>
                  </a:lnTo>
                  <a:lnTo>
                    <a:pt x="189" y="252"/>
                  </a:lnTo>
                  <a:lnTo>
                    <a:pt x="220" y="243"/>
                  </a:lnTo>
                  <a:lnTo>
                    <a:pt x="250" y="231"/>
                  </a:lnTo>
                  <a:lnTo>
                    <a:pt x="279" y="215"/>
                  </a:lnTo>
                  <a:lnTo>
                    <a:pt x="306" y="197"/>
                  </a:lnTo>
                  <a:lnTo>
                    <a:pt x="306" y="197"/>
                  </a:lnTo>
                  <a:lnTo>
                    <a:pt x="330" y="177"/>
                  </a:lnTo>
                  <a:lnTo>
                    <a:pt x="349" y="155"/>
                  </a:lnTo>
                  <a:lnTo>
                    <a:pt x="364" y="134"/>
                  </a:lnTo>
                  <a:lnTo>
                    <a:pt x="376" y="110"/>
                  </a:lnTo>
                  <a:lnTo>
                    <a:pt x="382" y="89"/>
                  </a:lnTo>
                  <a:lnTo>
                    <a:pt x="384" y="80"/>
                  </a:lnTo>
                  <a:lnTo>
                    <a:pt x="384" y="69"/>
                  </a:lnTo>
                  <a:lnTo>
                    <a:pt x="384" y="60"/>
                  </a:lnTo>
                  <a:lnTo>
                    <a:pt x="382" y="51"/>
                  </a:lnTo>
                  <a:lnTo>
                    <a:pt x="378" y="42"/>
                  </a:lnTo>
                  <a:lnTo>
                    <a:pt x="373" y="35"/>
                  </a:lnTo>
                  <a:lnTo>
                    <a:pt x="373" y="35"/>
                  </a:lnTo>
                  <a:lnTo>
                    <a:pt x="360" y="20"/>
                  </a:lnTo>
                  <a:lnTo>
                    <a:pt x="348" y="11"/>
                  </a:lnTo>
                  <a:lnTo>
                    <a:pt x="333" y="4"/>
                  </a:lnTo>
                  <a:lnTo>
                    <a:pt x="317" y="0"/>
                  </a:lnTo>
                  <a:lnTo>
                    <a:pt x="308" y="0"/>
                  </a:lnTo>
                  <a:lnTo>
                    <a:pt x="299" y="2"/>
                  </a:lnTo>
                  <a:lnTo>
                    <a:pt x="279" y="8"/>
                  </a:lnTo>
                  <a:lnTo>
                    <a:pt x="258" y="18"/>
                  </a:lnTo>
                  <a:lnTo>
                    <a:pt x="234" y="35"/>
                  </a:lnTo>
                  <a:lnTo>
                    <a:pt x="234" y="35"/>
                  </a:lnTo>
                  <a:lnTo>
                    <a:pt x="216" y="51"/>
                  </a:lnTo>
                  <a:lnTo>
                    <a:pt x="195" y="72"/>
                  </a:lnTo>
                  <a:lnTo>
                    <a:pt x="157" y="108"/>
                  </a:lnTo>
                  <a:lnTo>
                    <a:pt x="157" y="108"/>
                  </a:lnTo>
                  <a:close/>
                </a:path>
              </a:pathLst>
            </a:custGeom>
            <a:solidFill>
              <a:srgbClr val="38405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66" name="Freeform 614">
              <a:extLst>
                <a:ext uri="{FF2B5EF4-FFF2-40B4-BE49-F238E27FC236}">
                  <a16:creationId xmlns="" xmlns:a16="http://schemas.microsoft.com/office/drawing/2014/main" id="{0BCBAD30-E345-490A-82F8-905AD6BF0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687" y="6968540"/>
              <a:ext cx="1429370" cy="1332066"/>
            </a:xfrm>
            <a:custGeom>
              <a:avLst/>
              <a:gdLst>
                <a:gd name="T0" fmla="*/ 195 w 852"/>
                <a:gd name="T1" fmla="*/ 765 h 794"/>
                <a:gd name="T2" fmla="*/ 256 w 852"/>
                <a:gd name="T3" fmla="*/ 767 h 794"/>
                <a:gd name="T4" fmla="*/ 519 w 852"/>
                <a:gd name="T5" fmla="*/ 759 h 794"/>
                <a:gd name="T6" fmla="*/ 538 w 852"/>
                <a:gd name="T7" fmla="*/ 767 h 794"/>
                <a:gd name="T8" fmla="*/ 578 w 852"/>
                <a:gd name="T9" fmla="*/ 774 h 794"/>
                <a:gd name="T10" fmla="*/ 641 w 852"/>
                <a:gd name="T11" fmla="*/ 768 h 794"/>
                <a:gd name="T12" fmla="*/ 686 w 852"/>
                <a:gd name="T13" fmla="*/ 765 h 794"/>
                <a:gd name="T14" fmla="*/ 704 w 852"/>
                <a:gd name="T15" fmla="*/ 776 h 794"/>
                <a:gd name="T16" fmla="*/ 722 w 852"/>
                <a:gd name="T17" fmla="*/ 781 h 794"/>
                <a:gd name="T18" fmla="*/ 742 w 852"/>
                <a:gd name="T19" fmla="*/ 783 h 794"/>
                <a:gd name="T20" fmla="*/ 762 w 852"/>
                <a:gd name="T21" fmla="*/ 777 h 794"/>
                <a:gd name="T22" fmla="*/ 781 w 852"/>
                <a:gd name="T23" fmla="*/ 768 h 794"/>
                <a:gd name="T24" fmla="*/ 805 w 852"/>
                <a:gd name="T25" fmla="*/ 750 h 794"/>
                <a:gd name="T26" fmla="*/ 826 w 852"/>
                <a:gd name="T27" fmla="*/ 725 h 794"/>
                <a:gd name="T28" fmla="*/ 852 w 852"/>
                <a:gd name="T29" fmla="*/ 693 h 794"/>
                <a:gd name="T30" fmla="*/ 837 w 852"/>
                <a:gd name="T31" fmla="*/ 700 h 794"/>
                <a:gd name="T32" fmla="*/ 816 w 852"/>
                <a:gd name="T33" fmla="*/ 705 h 794"/>
                <a:gd name="T34" fmla="*/ 798 w 852"/>
                <a:gd name="T35" fmla="*/ 698 h 794"/>
                <a:gd name="T36" fmla="*/ 772 w 852"/>
                <a:gd name="T37" fmla="*/ 673 h 794"/>
                <a:gd name="T38" fmla="*/ 767 w 852"/>
                <a:gd name="T39" fmla="*/ 653 h 794"/>
                <a:gd name="T40" fmla="*/ 756 w 852"/>
                <a:gd name="T41" fmla="*/ 538 h 794"/>
                <a:gd name="T42" fmla="*/ 742 w 852"/>
                <a:gd name="T43" fmla="*/ 432 h 794"/>
                <a:gd name="T44" fmla="*/ 720 w 852"/>
                <a:gd name="T45" fmla="*/ 315 h 794"/>
                <a:gd name="T46" fmla="*/ 695 w 852"/>
                <a:gd name="T47" fmla="*/ 227 h 794"/>
                <a:gd name="T48" fmla="*/ 672 w 852"/>
                <a:gd name="T49" fmla="*/ 173 h 794"/>
                <a:gd name="T50" fmla="*/ 645 w 852"/>
                <a:gd name="T51" fmla="*/ 124 h 794"/>
                <a:gd name="T52" fmla="*/ 612 w 852"/>
                <a:gd name="T53" fmla="*/ 81 h 794"/>
                <a:gd name="T54" fmla="*/ 574 w 852"/>
                <a:gd name="T55" fmla="*/ 45 h 794"/>
                <a:gd name="T56" fmla="*/ 528 w 852"/>
                <a:gd name="T57" fmla="*/ 18 h 794"/>
                <a:gd name="T58" fmla="*/ 475 w 852"/>
                <a:gd name="T59" fmla="*/ 3 h 794"/>
                <a:gd name="T60" fmla="*/ 403 w 852"/>
                <a:gd name="T61" fmla="*/ 0 h 794"/>
                <a:gd name="T62" fmla="*/ 375 w 852"/>
                <a:gd name="T63" fmla="*/ 3 h 794"/>
                <a:gd name="T64" fmla="*/ 324 w 852"/>
                <a:gd name="T65" fmla="*/ 18 h 794"/>
                <a:gd name="T66" fmla="*/ 279 w 852"/>
                <a:gd name="T67" fmla="*/ 41 h 794"/>
                <a:gd name="T68" fmla="*/ 241 w 852"/>
                <a:gd name="T69" fmla="*/ 74 h 794"/>
                <a:gd name="T70" fmla="*/ 209 w 852"/>
                <a:gd name="T71" fmla="*/ 113 h 794"/>
                <a:gd name="T72" fmla="*/ 180 w 852"/>
                <a:gd name="T73" fmla="*/ 156 h 794"/>
                <a:gd name="T74" fmla="*/ 159 w 852"/>
                <a:gd name="T75" fmla="*/ 205 h 794"/>
                <a:gd name="T76" fmla="*/ 139 w 852"/>
                <a:gd name="T77" fmla="*/ 259 h 794"/>
                <a:gd name="T78" fmla="*/ 119 w 852"/>
                <a:gd name="T79" fmla="*/ 340 h 794"/>
                <a:gd name="T80" fmla="*/ 103 w 852"/>
                <a:gd name="T81" fmla="*/ 452 h 794"/>
                <a:gd name="T82" fmla="*/ 97 w 852"/>
                <a:gd name="T83" fmla="*/ 556 h 794"/>
                <a:gd name="T84" fmla="*/ 97 w 852"/>
                <a:gd name="T85" fmla="*/ 680 h 794"/>
                <a:gd name="T86" fmla="*/ 88 w 852"/>
                <a:gd name="T87" fmla="*/ 691 h 794"/>
                <a:gd name="T88" fmla="*/ 65 w 852"/>
                <a:gd name="T89" fmla="*/ 704 h 794"/>
                <a:gd name="T90" fmla="*/ 42 w 852"/>
                <a:gd name="T91" fmla="*/ 707 h 794"/>
                <a:gd name="T92" fmla="*/ 15 w 852"/>
                <a:gd name="T93" fmla="*/ 702 h 794"/>
                <a:gd name="T94" fmla="*/ 0 w 852"/>
                <a:gd name="T95" fmla="*/ 693 h 794"/>
                <a:gd name="T96" fmla="*/ 29 w 852"/>
                <a:gd name="T97" fmla="*/ 731 h 794"/>
                <a:gd name="T98" fmla="*/ 56 w 852"/>
                <a:gd name="T99" fmla="*/ 759 h 794"/>
                <a:gd name="T100" fmla="*/ 83 w 852"/>
                <a:gd name="T101" fmla="*/ 779 h 794"/>
                <a:gd name="T102" fmla="*/ 108 w 852"/>
                <a:gd name="T103" fmla="*/ 790 h 794"/>
                <a:gd name="T104" fmla="*/ 132 w 852"/>
                <a:gd name="T105" fmla="*/ 794 h 794"/>
                <a:gd name="T106" fmla="*/ 155 w 852"/>
                <a:gd name="T107" fmla="*/ 790 h 794"/>
                <a:gd name="T108" fmla="*/ 177 w 852"/>
                <a:gd name="T109" fmla="*/ 779 h 794"/>
                <a:gd name="T110" fmla="*/ 195 w 852"/>
                <a:gd name="T111" fmla="*/ 765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2" h="794">
                  <a:moveTo>
                    <a:pt x="195" y="765"/>
                  </a:moveTo>
                  <a:lnTo>
                    <a:pt x="195" y="765"/>
                  </a:lnTo>
                  <a:lnTo>
                    <a:pt x="216" y="767"/>
                  </a:lnTo>
                  <a:lnTo>
                    <a:pt x="256" y="767"/>
                  </a:lnTo>
                  <a:lnTo>
                    <a:pt x="366" y="763"/>
                  </a:lnTo>
                  <a:lnTo>
                    <a:pt x="519" y="759"/>
                  </a:lnTo>
                  <a:lnTo>
                    <a:pt x="519" y="759"/>
                  </a:lnTo>
                  <a:lnTo>
                    <a:pt x="538" y="767"/>
                  </a:lnTo>
                  <a:lnTo>
                    <a:pt x="558" y="772"/>
                  </a:lnTo>
                  <a:lnTo>
                    <a:pt x="578" y="774"/>
                  </a:lnTo>
                  <a:lnTo>
                    <a:pt x="600" y="772"/>
                  </a:lnTo>
                  <a:lnTo>
                    <a:pt x="641" y="768"/>
                  </a:lnTo>
                  <a:lnTo>
                    <a:pt x="664" y="767"/>
                  </a:lnTo>
                  <a:lnTo>
                    <a:pt x="686" y="765"/>
                  </a:lnTo>
                  <a:lnTo>
                    <a:pt x="686" y="765"/>
                  </a:lnTo>
                  <a:lnTo>
                    <a:pt x="704" y="776"/>
                  </a:lnTo>
                  <a:lnTo>
                    <a:pt x="713" y="779"/>
                  </a:lnTo>
                  <a:lnTo>
                    <a:pt x="722" y="781"/>
                  </a:lnTo>
                  <a:lnTo>
                    <a:pt x="731" y="783"/>
                  </a:lnTo>
                  <a:lnTo>
                    <a:pt x="742" y="783"/>
                  </a:lnTo>
                  <a:lnTo>
                    <a:pt x="751" y="781"/>
                  </a:lnTo>
                  <a:lnTo>
                    <a:pt x="762" y="777"/>
                  </a:lnTo>
                  <a:lnTo>
                    <a:pt x="772" y="774"/>
                  </a:lnTo>
                  <a:lnTo>
                    <a:pt x="781" y="768"/>
                  </a:lnTo>
                  <a:lnTo>
                    <a:pt x="792" y="761"/>
                  </a:lnTo>
                  <a:lnTo>
                    <a:pt x="805" y="750"/>
                  </a:lnTo>
                  <a:lnTo>
                    <a:pt x="816" y="740"/>
                  </a:lnTo>
                  <a:lnTo>
                    <a:pt x="826" y="725"/>
                  </a:lnTo>
                  <a:lnTo>
                    <a:pt x="839" y="711"/>
                  </a:lnTo>
                  <a:lnTo>
                    <a:pt x="852" y="693"/>
                  </a:lnTo>
                  <a:lnTo>
                    <a:pt x="852" y="693"/>
                  </a:lnTo>
                  <a:lnTo>
                    <a:pt x="837" y="700"/>
                  </a:lnTo>
                  <a:lnTo>
                    <a:pt x="826" y="705"/>
                  </a:lnTo>
                  <a:lnTo>
                    <a:pt x="816" y="705"/>
                  </a:lnTo>
                  <a:lnTo>
                    <a:pt x="807" y="704"/>
                  </a:lnTo>
                  <a:lnTo>
                    <a:pt x="798" y="698"/>
                  </a:lnTo>
                  <a:lnTo>
                    <a:pt x="790" y="691"/>
                  </a:lnTo>
                  <a:lnTo>
                    <a:pt x="772" y="673"/>
                  </a:lnTo>
                  <a:lnTo>
                    <a:pt x="772" y="673"/>
                  </a:lnTo>
                  <a:lnTo>
                    <a:pt x="767" y="653"/>
                  </a:lnTo>
                  <a:lnTo>
                    <a:pt x="763" y="624"/>
                  </a:lnTo>
                  <a:lnTo>
                    <a:pt x="756" y="538"/>
                  </a:lnTo>
                  <a:lnTo>
                    <a:pt x="749" y="488"/>
                  </a:lnTo>
                  <a:lnTo>
                    <a:pt x="742" y="432"/>
                  </a:lnTo>
                  <a:lnTo>
                    <a:pt x="733" y="372"/>
                  </a:lnTo>
                  <a:lnTo>
                    <a:pt x="720" y="315"/>
                  </a:lnTo>
                  <a:lnTo>
                    <a:pt x="704" y="255"/>
                  </a:lnTo>
                  <a:lnTo>
                    <a:pt x="695" y="227"/>
                  </a:lnTo>
                  <a:lnTo>
                    <a:pt x="684" y="200"/>
                  </a:lnTo>
                  <a:lnTo>
                    <a:pt x="672" y="173"/>
                  </a:lnTo>
                  <a:lnTo>
                    <a:pt x="659" y="147"/>
                  </a:lnTo>
                  <a:lnTo>
                    <a:pt x="645" y="124"/>
                  </a:lnTo>
                  <a:lnTo>
                    <a:pt x="630" y="101"/>
                  </a:lnTo>
                  <a:lnTo>
                    <a:pt x="612" y="81"/>
                  </a:lnTo>
                  <a:lnTo>
                    <a:pt x="594" y="61"/>
                  </a:lnTo>
                  <a:lnTo>
                    <a:pt x="574" y="45"/>
                  </a:lnTo>
                  <a:lnTo>
                    <a:pt x="551" y="30"/>
                  </a:lnTo>
                  <a:lnTo>
                    <a:pt x="528" y="18"/>
                  </a:lnTo>
                  <a:lnTo>
                    <a:pt x="502" y="9"/>
                  </a:lnTo>
                  <a:lnTo>
                    <a:pt x="475" y="3"/>
                  </a:lnTo>
                  <a:lnTo>
                    <a:pt x="447" y="0"/>
                  </a:lnTo>
                  <a:lnTo>
                    <a:pt x="403" y="0"/>
                  </a:lnTo>
                  <a:lnTo>
                    <a:pt x="403" y="0"/>
                  </a:lnTo>
                  <a:lnTo>
                    <a:pt x="375" y="3"/>
                  </a:lnTo>
                  <a:lnTo>
                    <a:pt x="349" y="9"/>
                  </a:lnTo>
                  <a:lnTo>
                    <a:pt x="324" y="18"/>
                  </a:lnTo>
                  <a:lnTo>
                    <a:pt x="301" y="29"/>
                  </a:lnTo>
                  <a:lnTo>
                    <a:pt x="279" y="41"/>
                  </a:lnTo>
                  <a:lnTo>
                    <a:pt x="259" y="57"/>
                  </a:lnTo>
                  <a:lnTo>
                    <a:pt x="241" y="74"/>
                  </a:lnTo>
                  <a:lnTo>
                    <a:pt x="225" y="92"/>
                  </a:lnTo>
                  <a:lnTo>
                    <a:pt x="209" y="113"/>
                  </a:lnTo>
                  <a:lnTo>
                    <a:pt x="195" y="135"/>
                  </a:lnTo>
                  <a:lnTo>
                    <a:pt x="180" y="156"/>
                  </a:lnTo>
                  <a:lnTo>
                    <a:pt x="169" y="182"/>
                  </a:lnTo>
                  <a:lnTo>
                    <a:pt x="159" y="205"/>
                  </a:lnTo>
                  <a:lnTo>
                    <a:pt x="148" y="232"/>
                  </a:lnTo>
                  <a:lnTo>
                    <a:pt x="139" y="259"/>
                  </a:lnTo>
                  <a:lnTo>
                    <a:pt x="132" y="286"/>
                  </a:lnTo>
                  <a:lnTo>
                    <a:pt x="119" y="340"/>
                  </a:lnTo>
                  <a:lnTo>
                    <a:pt x="110" y="398"/>
                  </a:lnTo>
                  <a:lnTo>
                    <a:pt x="103" y="452"/>
                  </a:lnTo>
                  <a:lnTo>
                    <a:pt x="99" y="506"/>
                  </a:lnTo>
                  <a:lnTo>
                    <a:pt x="97" y="556"/>
                  </a:lnTo>
                  <a:lnTo>
                    <a:pt x="96" y="603"/>
                  </a:lnTo>
                  <a:lnTo>
                    <a:pt x="97" y="680"/>
                  </a:lnTo>
                  <a:lnTo>
                    <a:pt x="97" y="680"/>
                  </a:lnTo>
                  <a:lnTo>
                    <a:pt x="88" y="691"/>
                  </a:lnTo>
                  <a:lnTo>
                    <a:pt x="78" y="698"/>
                  </a:lnTo>
                  <a:lnTo>
                    <a:pt x="65" y="704"/>
                  </a:lnTo>
                  <a:lnTo>
                    <a:pt x="54" y="707"/>
                  </a:lnTo>
                  <a:lnTo>
                    <a:pt x="42" y="707"/>
                  </a:lnTo>
                  <a:lnTo>
                    <a:pt x="29" y="705"/>
                  </a:lnTo>
                  <a:lnTo>
                    <a:pt x="15" y="702"/>
                  </a:lnTo>
                  <a:lnTo>
                    <a:pt x="0" y="693"/>
                  </a:lnTo>
                  <a:lnTo>
                    <a:pt x="0" y="693"/>
                  </a:lnTo>
                  <a:lnTo>
                    <a:pt x="15" y="713"/>
                  </a:lnTo>
                  <a:lnTo>
                    <a:pt x="29" y="731"/>
                  </a:lnTo>
                  <a:lnTo>
                    <a:pt x="42" y="747"/>
                  </a:lnTo>
                  <a:lnTo>
                    <a:pt x="56" y="759"/>
                  </a:lnTo>
                  <a:lnTo>
                    <a:pt x="69" y="770"/>
                  </a:lnTo>
                  <a:lnTo>
                    <a:pt x="83" y="779"/>
                  </a:lnTo>
                  <a:lnTo>
                    <a:pt x="96" y="785"/>
                  </a:lnTo>
                  <a:lnTo>
                    <a:pt x="108" y="790"/>
                  </a:lnTo>
                  <a:lnTo>
                    <a:pt x="121" y="792"/>
                  </a:lnTo>
                  <a:lnTo>
                    <a:pt x="132" y="794"/>
                  </a:lnTo>
                  <a:lnTo>
                    <a:pt x="144" y="792"/>
                  </a:lnTo>
                  <a:lnTo>
                    <a:pt x="155" y="790"/>
                  </a:lnTo>
                  <a:lnTo>
                    <a:pt x="166" y="785"/>
                  </a:lnTo>
                  <a:lnTo>
                    <a:pt x="177" y="779"/>
                  </a:lnTo>
                  <a:lnTo>
                    <a:pt x="186" y="774"/>
                  </a:lnTo>
                  <a:lnTo>
                    <a:pt x="195" y="765"/>
                  </a:lnTo>
                  <a:lnTo>
                    <a:pt x="195" y="765"/>
                  </a:lnTo>
                  <a:close/>
                </a:path>
              </a:pathLst>
            </a:custGeom>
            <a:solidFill>
              <a:srgbClr val="38405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67" name="Rectangle 615">
              <a:extLst>
                <a:ext uri="{FF2B5EF4-FFF2-40B4-BE49-F238E27FC236}">
                  <a16:creationId xmlns="" xmlns:a16="http://schemas.microsoft.com/office/drawing/2014/main" id="{8EA759EA-D4E5-4ACB-BF80-C22B30743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3190" y="8151295"/>
              <a:ext cx="229841" cy="372442"/>
            </a:xfrm>
            <a:prstGeom prst="rect">
              <a:avLst/>
            </a:prstGeom>
            <a:solidFill>
              <a:srgbClr val="F9B2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68" name="Freeform 616">
              <a:extLst>
                <a:ext uri="{FF2B5EF4-FFF2-40B4-BE49-F238E27FC236}">
                  <a16:creationId xmlns="" xmlns:a16="http://schemas.microsoft.com/office/drawing/2014/main" id="{205D7C62-9599-448B-BAF8-573F16919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6576" y="7260455"/>
              <a:ext cx="377474" cy="919360"/>
            </a:xfrm>
            <a:custGeom>
              <a:avLst/>
              <a:gdLst>
                <a:gd name="T0" fmla="*/ 160 w 225"/>
                <a:gd name="T1" fmla="*/ 4 h 548"/>
                <a:gd name="T2" fmla="*/ 225 w 225"/>
                <a:gd name="T3" fmla="*/ 4 h 548"/>
                <a:gd name="T4" fmla="*/ 225 w 225"/>
                <a:gd name="T5" fmla="*/ 548 h 548"/>
                <a:gd name="T6" fmla="*/ 160 w 225"/>
                <a:gd name="T7" fmla="*/ 548 h 548"/>
                <a:gd name="T8" fmla="*/ 160 w 225"/>
                <a:gd name="T9" fmla="*/ 548 h 548"/>
                <a:gd name="T10" fmla="*/ 144 w 225"/>
                <a:gd name="T11" fmla="*/ 546 h 548"/>
                <a:gd name="T12" fmla="*/ 128 w 225"/>
                <a:gd name="T13" fmla="*/ 544 h 548"/>
                <a:gd name="T14" fmla="*/ 111 w 225"/>
                <a:gd name="T15" fmla="*/ 540 h 548"/>
                <a:gd name="T16" fmla="*/ 97 w 225"/>
                <a:gd name="T17" fmla="*/ 535 h 548"/>
                <a:gd name="T18" fmla="*/ 83 w 225"/>
                <a:gd name="T19" fmla="*/ 528 h 548"/>
                <a:gd name="T20" fmla="*/ 70 w 225"/>
                <a:gd name="T21" fmla="*/ 521 h 548"/>
                <a:gd name="T22" fmla="*/ 57 w 225"/>
                <a:gd name="T23" fmla="*/ 512 h 548"/>
                <a:gd name="T24" fmla="*/ 47 w 225"/>
                <a:gd name="T25" fmla="*/ 501 h 548"/>
                <a:gd name="T26" fmla="*/ 36 w 225"/>
                <a:gd name="T27" fmla="*/ 488 h 548"/>
                <a:gd name="T28" fmla="*/ 27 w 225"/>
                <a:gd name="T29" fmla="*/ 477 h 548"/>
                <a:gd name="T30" fmla="*/ 20 w 225"/>
                <a:gd name="T31" fmla="*/ 463 h 548"/>
                <a:gd name="T32" fmla="*/ 12 w 225"/>
                <a:gd name="T33" fmla="*/ 449 h 548"/>
                <a:gd name="T34" fmla="*/ 7 w 225"/>
                <a:gd name="T35" fmla="*/ 434 h 548"/>
                <a:gd name="T36" fmla="*/ 3 w 225"/>
                <a:gd name="T37" fmla="*/ 420 h 548"/>
                <a:gd name="T38" fmla="*/ 0 w 225"/>
                <a:gd name="T39" fmla="*/ 404 h 548"/>
                <a:gd name="T40" fmla="*/ 0 w 225"/>
                <a:gd name="T41" fmla="*/ 387 h 548"/>
                <a:gd name="T42" fmla="*/ 0 w 225"/>
                <a:gd name="T43" fmla="*/ 164 h 548"/>
                <a:gd name="T44" fmla="*/ 0 w 225"/>
                <a:gd name="T45" fmla="*/ 164 h 548"/>
                <a:gd name="T46" fmla="*/ 2 w 225"/>
                <a:gd name="T47" fmla="*/ 130 h 548"/>
                <a:gd name="T48" fmla="*/ 5 w 225"/>
                <a:gd name="T49" fmla="*/ 99 h 548"/>
                <a:gd name="T50" fmla="*/ 11 w 225"/>
                <a:gd name="T51" fmla="*/ 74 h 548"/>
                <a:gd name="T52" fmla="*/ 16 w 225"/>
                <a:gd name="T53" fmla="*/ 54 h 548"/>
                <a:gd name="T54" fmla="*/ 23 w 225"/>
                <a:gd name="T55" fmla="*/ 38 h 548"/>
                <a:gd name="T56" fmla="*/ 32 w 225"/>
                <a:gd name="T57" fmla="*/ 26 h 548"/>
                <a:gd name="T58" fmla="*/ 41 w 225"/>
                <a:gd name="T59" fmla="*/ 15 h 548"/>
                <a:gd name="T60" fmla="*/ 50 w 225"/>
                <a:gd name="T61" fmla="*/ 9 h 548"/>
                <a:gd name="T62" fmla="*/ 61 w 225"/>
                <a:gd name="T63" fmla="*/ 4 h 548"/>
                <a:gd name="T64" fmla="*/ 74 w 225"/>
                <a:gd name="T65" fmla="*/ 2 h 548"/>
                <a:gd name="T66" fmla="*/ 86 w 225"/>
                <a:gd name="T67" fmla="*/ 0 h 548"/>
                <a:gd name="T68" fmla="*/ 99 w 225"/>
                <a:gd name="T69" fmla="*/ 0 h 548"/>
                <a:gd name="T70" fmla="*/ 128 w 225"/>
                <a:gd name="T71" fmla="*/ 2 h 548"/>
                <a:gd name="T72" fmla="*/ 160 w 225"/>
                <a:gd name="T73" fmla="*/ 4 h 548"/>
                <a:gd name="T74" fmla="*/ 160 w 225"/>
                <a:gd name="T75" fmla="*/ 4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5" h="548">
                  <a:moveTo>
                    <a:pt x="160" y="4"/>
                  </a:moveTo>
                  <a:lnTo>
                    <a:pt x="225" y="4"/>
                  </a:lnTo>
                  <a:lnTo>
                    <a:pt x="225" y="548"/>
                  </a:lnTo>
                  <a:lnTo>
                    <a:pt x="160" y="548"/>
                  </a:lnTo>
                  <a:lnTo>
                    <a:pt x="160" y="548"/>
                  </a:lnTo>
                  <a:lnTo>
                    <a:pt x="144" y="546"/>
                  </a:lnTo>
                  <a:lnTo>
                    <a:pt x="128" y="544"/>
                  </a:lnTo>
                  <a:lnTo>
                    <a:pt x="111" y="540"/>
                  </a:lnTo>
                  <a:lnTo>
                    <a:pt x="97" y="535"/>
                  </a:lnTo>
                  <a:lnTo>
                    <a:pt x="83" y="528"/>
                  </a:lnTo>
                  <a:lnTo>
                    <a:pt x="70" y="521"/>
                  </a:lnTo>
                  <a:lnTo>
                    <a:pt x="57" y="512"/>
                  </a:lnTo>
                  <a:lnTo>
                    <a:pt x="47" y="501"/>
                  </a:lnTo>
                  <a:lnTo>
                    <a:pt x="36" y="488"/>
                  </a:lnTo>
                  <a:lnTo>
                    <a:pt x="27" y="477"/>
                  </a:lnTo>
                  <a:lnTo>
                    <a:pt x="20" y="463"/>
                  </a:lnTo>
                  <a:lnTo>
                    <a:pt x="12" y="449"/>
                  </a:lnTo>
                  <a:lnTo>
                    <a:pt x="7" y="434"/>
                  </a:lnTo>
                  <a:lnTo>
                    <a:pt x="3" y="420"/>
                  </a:lnTo>
                  <a:lnTo>
                    <a:pt x="0" y="404"/>
                  </a:lnTo>
                  <a:lnTo>
                    <a:pt x="0" y="387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2" y="130"/>
                  </a:lnTo>
                  <a:lnTo>
                    <a:pt x="5" y="99"/>
                  </a:lnTo>
                  <a:lnTo>
                    <a:pt x="11" y="74"/>
                  </a:lnTo>
                  <a:lnTo>
                    <a:pt x="16" y="54"/>
                  </a:lnTo>
                  <a:lnTo>
                    <a:pt x="23" y="38"/>
                  </a:lnTo>
                  <a:lnTo>
                    <a:pt x="32" y="26"/>
                  </a:lnTo>
                  <a:lnTo>
                    <a:pt x="41" y="15"/>
                  </a:lnTo>
                  <a:lnTo>
                    <a:pt x="50" y="9"/>
                  </a:lnTo>
                  <a:lnTo>
                    <a:pt x="61" y="4"/>
                  </a:lnTo>
                  <a:lnTo>
                    <a:pt x="74" y="2"/>
                  </a:lnTo>
                  <a:lnTo>
                    <a:pt x="86" y="0"/>
                  </a:lnTo>
                  <a:lnTo>
                    <a:pt x="99" y="0"/>
                  </a:lnTo>
                  <a:lnTo>
                    <a:pt x="128" y="2"/>
                  </a:lnTo>
                  <a:lnTo>
                    <a:pt x="160" y="4"/>
                  </a:lnTo>
                  <a:lnTo>
                    <a:pt x="160" y="4"/>
                  </a:lnTo>
                  <a:close/>
                </a:path>
              </a:pathLst>
            </a:custGeom>
            <a:solidFill>
              <a:srgbClr val="FDD2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69" name="Freeform 617">
              <a:extLst>
                <a:ext uri="{FF2B5EF4-FFF2-40B4-BE49-F238E27FC236}">
                  <a16:creationId xmlns="" xmlns:a16="http://schemas.microsoft.com/office/drawing/2014/main" id="{632ED9E9-7D7D-4470-9F01-7D3BD783E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050" y="7260455"/>
              <a:ext cx="377474" cy="919360"/>
            </a:xfrm>
            <a:custGeom>
              <a:avLst/>
              <a:gdLst>
                <a:gd name="T0" fmla="*/ 63 w 225"/>
                <a:gd name="T1" fmla="*/ 4 h 548"/>
                <a:gd name="T2" fmla="*/ 63 w 225"/>
                <a:gd name="T3" fmla="*/ 4 h 548"/>
                <a:gd name="T4" fmla="*/ 97 w 225"/>
                <a:gd name="T5" fmla="*/ 2 h 548"/>
                <a:gd name="T6" fmla="*/ 128 w 225"/>
                <a:gd name="T7" fmla="*/ 0 h 548"/>
                <a:gd name="T8" fmla="*/ 142 w 225"/>
                <a:gd name="T9" fmla="*/ 0 h 548"/>
                <a:gd name="T10" fmla="*/ 156 w 225"/>
                <a:gd name="T11" fmla="*/ 0 h 548"/>
                <a:gd name="T12" fmla="*/ 169 w 225"/>
                <a:gd name="T13" fmla="*/ 4 h 548"/>
                <a:gd name="T14" fmla="*/ 182 w 225"/>
                <a:gd name="T15" fmla="*/ 8 h 548"/>
                <a:gd name="T16" fmla="*/ 192 w 225"/>
                <a:gd name="T17" fmla="*/ 15 h 548"/>
                <a:gd name="T18" fmla="*/ 201 w 225"/>
                <a:gd name="T19" fmla="*/ 24 h 548"/>
                <a:gd name="T20" fmla="*/ 210 w 225"/>
                <a:gd name="T21" fmla="*/ 36 h 548"/>
                <a:gd name="T22" fmla="*/ 216 w 225"/>
                <a:gd name="T23" fmla="*/ 54 h 548"/>
                <a:gd name="T24" fmla="*/ 221 w 225"/>
                <a:gd name="T25" fmla="*/ 74 h 548"/>
                <a:gd name="T26" fmla="*/ 225 w 225"/>
                <a:gd name="T27" fmla="*/ 99 h 548"/>
                <a:gd name="T28" fmla="*/ 225 w 225"/>
                <a:gd name="T29" fmla="*/ 130 h 548"/>
                <a:gd name="T30" fmla="*/ 223 w 225"/>
                <a:gd name="T31" fmla="*/ 164 h 548"/>
                <a:gd name="T32" fmla="*/ 223 w 225"/>
                <a:gd name="T33" fmla="*/ 387 h 548"/>
                <a:gd name="T34" fmla="*/ 223 w 225"/>
                <a:gd name="T35" fmla="*/ 387 h 548"/>
                <a:gd name="T36" fmla="*/ 223 w 225"/>
                <a:gd name="T37" fmla="*/ 404 h 548"/>
                <a:gd name="T38" fmla="*/ 221 w 225"/>
                <a:gd name="T39" fmla="*/ 420 h 548"/>
                <a:gd name="T40" fmla="*/ 216 w 225"/>
                <a:gd name="T41" fmla="*/ 434 h 548"/>
                <a:gd name="T42" fmla="*/ 210 w 225"/>
                <a:gd name="T43" fmla="*/ 449 h 548"/>
                <a:gd name="T44" fmla="*/ 205 w 225"/>
                <a:gd name="T45" fmla="*/ 463 h 548"/>
                <a:gd name="T46" fmla="*/ 196 w 225"/>
                <a:gd name="T47" fmla="*/ 477 h 548"/>
                <a:gd name="T48" fmla="*/ 187 w 225"/>
                <a:gd name="T49" fmla="*/ 488 h 548"/>
                <a:gd name="T50" fmla="*/ 176 w 225"/>
                <a:gd name="T51" fmla="*/ 501 h 548"/>
                <a:gd name="T52" fmla="*/ 165 w 225"/>
                <a:gd name="T53" fmla="*/ 512 h 548"/>
                <a:gd name="T54" fmla="*/ 153 w 225"/>
                <a:gd name="T55" fmla="*/ 521 h 548"/>
                <a:gd name="T56" fmla="*/ 140 w 225"/>
                <a:gd name="T57" fmla="*/ 528 h 548"/>
                <a:gd name="T58" fmla="*/ 126 w 225"/>
                <a:gd name="T59" fmla="*/ 535 h 548"/>
                <a:gd name="T60" fmla="*/ 111 w 225"/>
                <a:gd name="T61" fmla="*/ 540 h 548"/>
                <a:gd name="T62" fmla="*/ 95 w 225"/>
                <a:gd name="T63" fmla="*/ 544 h 548"/>
                <a:gd name="T64" fmla="*/ 79 w 225"/>
                <a:gd name="T65" fmla="*/ 546 h 548"/>
                <a:gd name="T66" fmla="*/ 63 w 225"/>
                <a:gd name="T67" fmla="*/ 548 h 548"/>
                <a:gd name="T68" fmla="*/ 0 w 225"/>
                <a:gd name="T69" fmla="*/ 548 h 548"/>
                <a:gd name="T70" fmla="*/ 0 w 225"/>
                <a:gd name="T71" fmla="*/ 4 h 548"/>
                <a:gd name="T72" fmla="*/ 63 w 225"/>
                <a:gd name="T73" fmla="*/ 4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5" h="548">
                  <a:moveTo>
                    <a:pt x="63" y="4"/>
                  </a:moveTo>
                  <a:lnTo>
                    <a:pt x="63" y="4"/>
                  </a:lnTo>
                  <a:lnTo>
                    <a:pt x="97" y="2"/>
                  </a:lnTo>
                  <a:lnTo>
                    <a:pt x="128" y="0"/>
                  </a:lnTo>
                  <a:lnTo>
                    <a:pt x="142" y="0"/>
                  </a:lnTo>
                  <a:lnTo>
                    <a:pt x="156" y="0"/>
                  </a:lnTo>
                  <a:lnTo>
                    <a:pt x="169" y="4"/>
                  </a:lnTo>
                  <a:lnTo>
                    <a:pt x="182" y="8"/>
                  </a:lnTo>
                  <a:lnTo>
                    <a:pt x="192" y="15"/>
                  </a:lnTo>
                  <a:lnTo>
                    <a:pt x="201" y="24"/>
                  </a:lnTo>
                  <a:lnTo>
                    <a:pt x="210" y="36"/>
                  </a:lnTo>
                  <a:lnTo>
                    <a:pt x="216" y="54"/>
                  </a:lnTo>
                  <a:lnTo>
                    <a:pt x="221" y="74"/>
                  </a:lnTo>
                  <a:lnTo>
                    <a:pt x="225" y="99"/>
                  </a:lnTo>
                  <a:lnTo>
                    <a:pt x="225" y="130"/>
                  </a:lnTo>
                  <a:lnTo>
                    <a:pt x="223" y="164"/>
                  </a:lnTo>
                  <a:lnTo>
                    <a:pt x="223" y="387"/>
                  </a:lnTo>
                  <a:lnTo>
                    <a:pt x="223" y="387"/>
                  </a:lnTo>
                  <a:lnTo>
                    <a:pt x="223" y="404"/>
                  </a:lnTo>
                  <a:lnTo>
                    <a:pt x="221" y="420"/>
                  </a:lnTo>
                  <a:lnTo>
                    <a:pt x="216" y="434"/>
                  </a:lnTo>
                  <a:lnTo>
                    <a:pt x="210" y="449"/>
                  </a:lnTo>
                  <a:lnTo>
                    <a:pt x="205" y="463"/>
                  </a:lnTo>
                  <a:lnTo>
                    <a:pt x="196" y="477"/>
                  </a:lnTo>
                  <a:lnTo>
                    <a:pt x="187" y="488"/>
                  </a:lnTo>
                  <a:lnTo>
                    <a:pt x="176" y="501"/>
                  </a:lnTo>
                  <a:lnTo>
                    <a:pt x="165" y="512"/>
                  </a:lnTo>
                  <a:lnTo>
                    <a:pt x="153" y="521"/>
                  </a:lnTo>
                  <a:lnTo>
                    <a:pt x="140" y="528"/>
                  </a:lnTo>
                  <a:lnTo>
                    <a:pt x="126" y="535"/>
                  </a:lnTo>
                  <a:lnTo>
                    <a:pt x="111" y="540"/>
                  </a:lnTo>
                  <a:lnTo>
                    <a:pt x="95" y="544"/>
                  </a:lnTo>
                  <a:lnTo>
                    <a:pt x="79" y="546"/>
                  </a:lnTo>
                  <a:lnTo>
                    <a:pt x="63" y="548"/>
                  </a:lnTo>
                  <a:lnTo>
                    <a:pt x="0" y="548"/>
                  </a:lnTo>
                  <a:lnTo>
                    <a:pt x="0" y="4"/>
                  </a:lnTo>
                  <a:lnTo>
                    <a:pt x="63" y="4"/>
                  </a:lnTo>
                  <a:close/>
                </a:path>
              </a:pathLst>
            </a:custGeom>
            <a:solidFill>
              <a:srgbClr val="FABEA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70" name="Freeform 618">
              <a:extLst>
                <a:ext uri="{FF2B5EF4-FFF2-40B4-BE49-F238E27FC236}">
                  <a16:creationId xmlns="" xmlns:a16="http://schemas.microsoft.com/office/drawing/2014/main" id="{D639F32B-AC93-4453-B20B-4F5CA9704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8357" y="7653028"/>
              <a:ext cx="129181" cy="233195"/>
            </a:xfrm>
            <a:custGeom>
              <a:avLst/>
              <a:gdLst>
                <a:gd name="T0" fmla="*/ 77 w 77"/>
                <a:gd name="T1" fmla="*/ 139 h 139"/>
                <a:gd name="T2" fmla="*/ 0 w 77"/>
                <a:gd name="T3" fmla="*/ 139 h 139"/>
                <a:gd name="T4" fmla="*/ 43 w 77"/>
                <a:gd name="T5" fmla="*/ 63 h 139"/>
                <a:gd name="T6" fmla="*/ 77 w 77"/>
                <a:gd name="T7" fmla="*/ 0 h 139"/>
                <a:gd name="T8" fmla="*/ 77 w 77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39">
                  <a:moveTo>
                    <a:pt x="77" y="139"/>
                  </a:moveTo>
                  <a:lnTo>
                    <a:pt x="0" y="139"/>
                  </a:lnTo>
                  <a:lnTo>
                    <a:pt x="43" y="63"/>
                  </a:lnTo>
                  <a:lnTo>
                    <a:pt x="77" y="0"/>
                  </a:lnTo>
                  <a:lnTo>
                    <a:pt x="77" y="139"/>
                  </a:lnTo>
                  <a:close/>
                </a:path>
              </a:pathLst>
            </a:custGeom>
            <a:solidFill>
              <a:srgbClr val="FABEA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71" name="Freeform 619">
              <a:extLst>
                <a:ext uri="{FF2B5EF4-FFF2-40B4-BE49-F238E27FC236}">
                  <a16:creationId xmlns="" xmlns:a16="http://schemas.microsoft.com/office/drawing/2014/main" id="{BAF76C8E-94F9-4619-B5B6-258358A4A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616" y="7517137"/>
              <a:ext cx="115759" cy="239905"/>
            </a:xfrm>
            <a:custGeom>
              <a:avLst/>
              <a:gdLst>
                <a:gd name="T0" fmla="*/ 0 w 69"/>
                <a:gd name="T1" fmla="*/ 0 h 143"/>
                <a:gd name="T2" fmla="*/ 0 w 69"/>
                <a:gd name="T3" fmla="*/ 0 h 143"/>
                <a:gd name="T4" fmla="*/ 15 w 69"/>
                <a:gd name="T5" fmla="*/ 2 h 143"/>
                <a:gd name="T6" fmla="*/ 27 w 69"/>
                <a:gd name="T7" fmla="*/ 8 h 143"/>
                <a:gd name="T8" fmla="*/ 38 w 69"/>
                <a:gd name="T9" fmla="*/ 13 h 143"/>
                <a:gd name="T10" fmla="*/ 49 w 69"/>
                <a:gd name="T11" fmla="*/ 22 h 143"/>
                <a:gd name="T12" fmla="*/ 58 w 69"/>
                <a:gd name="T13" fmla="*/ 33 h 143"/>
                <a:gd name="T14" fmla="*/ 63 w 69"/>
                <a:gd name="T15" fmla="*/ 44 h 143"/>
                <a:gd name="T16" fmla="*/ 67 w 69"/>
                <a:gd name="T17" fmla="*/ 58 h 143"/>
                <a:gd name="T18" fmla="*/ 69 w 69"/>
                <a:gd name="T19" fmla="*/ 71 h 143"/>
                <a:gd name="T20" fmla="*/ 69 w 69"/>
                <a:gd name="T21" fmla="*/ 71 h 143"/>
                <a:gd name="T22" fmla="*/ 67 w 69"/>
                <a:gd name="T23" fmla="*/ 85 h 143"/>
                <a:gd name="T24" fmla="*/ 63 w 69"/>
                <a:gd name="T25" fmla="*/ 98 h 143"/>
                <a:gd name="T26" fmla="*/ 58 w 69"/>
                <a:gd name="T27" fmla="*/ 110 h 143"/>
                <a:gd name="T28" fmla="*/ 49 w 69"/>
                <a:gd name="T29" fmla="*/ 121 h 143"/>
                <a:gd name="T30" fmla="*/ 38 w 69"/>
                <a:gd name="T31" fmla="*/ 130 h 143"/>
                <a:gd name="T32" fmla="*/ 27 w 69"/>
                <a:gd name="T33" fmla="*/ 135 h 143"/>
                <a:gd name="T34" fmla="*/ 15 w 69"/>
                <a:gd name="T35" fmla="*/ 141 h 143"/>
                <a:gd name="T36" fmla="*/ 0 w 69"/>
                <a:gd name="T37" fmla="*/ 143 h 143"/>
                <a:gd name="T38" fmla="*/ 0 w 69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143">
                  <a:moveTo>
                    <a:pt x="0" y="0"/>
                  </a:moveTo>
                  <a:lnTo>
                    <a:pt x="0" y="0"/>
                  </a:lnTo>
                  <a:lnTo>
                    <a:pt x="15" y="2"/>
                  </a:lnTo>
                  <a:lnTo>
                    <a:pt x="27" y="8"/>
                  </a:lnTo>
                  <a:lnTo>
                    <a:pt x="38" y="13"/>
                  </a:lnTo>
                  <a:lnTo>
                    <a:pt x="49" y="22"/>
                  </a:lnTo>
                  <a:lnTo>
                    <a:pt x="58" y="33"/>
                  </a:lnTo>
                  <a:lnTo>
                    <a:pt x="63" y="44"/>
                  </a:lnTo>
                  <a:lnTo>
                    <a:pt x="67" y="58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7" y="85"/>
                  </a:lnTo>
                  <a:lnTo>
                    <a:pt x="63" y="98"/>
                  </a:lnTo>
                  <a:lnTo>
                    <a:pt x="58" y="110"/>
                  </a:lnTo>
                  <a:lnTo>
                    <a:pt x="49" y="121"/>
                  </a:lnTo>
                  <a:lnTo>
                    <a:pt x="38" y="130"/>
                  </a:lnTo>
                  <a:lnTo>
                    <a:pt x="27" y="135"/>
                  </a:lnTo>
                  <a:lnTo>
                    <a:pt x="15" y="141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EA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72" name="Freeform 620">
              <a:extLst>
                <a:ext uri="{FF2B5EF4-FFF2-40B4-BE49-F238E27FC236}">
                  <a16:creationId xmlns="" xmlns:a16="http://schemas.microsoft.com/office/drawing/2014/main" id="{0A29D87F-4C5C-445A-B28A-40CA24C2C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7725" y="7517137"/>
              <a:ext cx="114080" cy="239905"/>
            </a:xfrm>
            <a:custGeom>
              <a:avLst/>
              <a:gdLst>
                <a:gd name="T0" fmla="*/ 68 w 68"/>
                <a:gd name="T1" fmla="*/ 0 h 143"/>
                <a:gd name="T2" fmla="*/ 68 w 68"/>
                <a:gd name="T3" fmla="*/ 0 h 143"/>
                <a:gd name="T4" fmla="*/ 54 w 68"/>
                <a:gd name="T5" fmla="*/ 2 h 143"/>
                <a:gd name="T6" fmla="*/ 41 w 68"/>
                <a:gd name="T7" fmla="*/ 8 h 143"/>
                <a:gd name="T8" fmla="*/ 31 w 68"/>
                <a:gd name="T9" fmla="*/ 13 h 143"/>
                <a:gd name="T10" fmla="*/ 20 w 68"/>
                <a:gd name="T11" fmla="*/ 22 h 143"/>
                <a:gd name="T12" fmla="*/ 11 w 68"/>
                <a:gd name="T13" fmla="*/ 33 h 143"/>
                <a:gd name="T14" fmla="*/ 5 w 68"/>
                <a:gd name="T15" fmla="*/ 44 h 143"/>
                <a:gd name="T16" fmla="*/ 2 w 68"/>
                <a:gd name="T17" fmla="*/ 58 h 143"/>
                <a:gd name="T18" fmla="*/ 0 w 68"/>
                <a:gd name="T19" fmla="*/ 71 h 143"/>
                <a:gd name="T20" fmla="*/ 0 w 68"/>
                <a:gd name="T21" fmla="*/ 71 h 143"/>
                <a:gd name="T22" fmla="*/ 2 w 68"/>
                <a:gd name="T23" fmla="*/ 85 h 143"/>
                <a:gd name="T24" fmla="*/ 5 w 68"/>
                <a:gd name="T25" fmla="*/ 98 h 143"/>
                <a:gd name="T26" fmla="*/ 11 w 68"/>
                <a:gd name="T27" fmla="*/ 110 h 143"/>
                <a:gd name="T28" fmla="*/ 20 w 68"/>
                <a:gd name="T29" fmla="*/ 121 h 143"/>
                <a:gd name="T30" fmla="*/ 31 w 68"/>
                <a:gd name="T31" fmla="*/ 130 h 143"/>
                <a:gd name="T32" fmla="*/ 41 w 68"/>
                <a:gd name="T33" fmla="*/ 135 h 143"/>
                <a:gd name="T34" fmla="*/ 54 w 68"/>
                <a:gd name="T35" fmla="*/ 141 h 143"/>
                <a:gd name="T36" fmla="*/ 68 w 68"/>
                <a:gd name="T37" fmla="*/ 143 h 143"/>
                <a:gd name="T38" fmla="*/ 68 w 68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" h="143">
                  <a:moveTo>
                    <a:pt x="68" y="0"/>
                  </a:moveTo>
                  <a:lnTo>
                    <a:pt x="68" y="0"/>
                  </a:lnTo>
                  <a:lnTo>
                    <a:pt x="54" y="2"/>
                  </a:lnTo>
                  <a:lnTo>
                    <a:pt x="41" y="8"/>
                  </a:lnTo>
                  <a:lnTo>
                    <a:pt x="31" y="13"/>
                  </a:lnTo>
                  <a:lnTo>
                    <a:pt x="20" y="22"/>
                  </a:lnTo>
                  <a:lnTo>
                    <a:pt x="11" y="33"/>
                  </a:lnTo>
                  <a:lnTo>
                    <a:pt x="5" y="44"/>
                  </a:lnTo>
                  <a:lnTo>
                    <a:pt x="2" y="58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85"/>
                  </a:lnTo>
                  <a:lnTo>
                    <a:pt x="5" y="98"/>
                  </a:lnTo>
                  <a:lnTo>
                    <a:pt x="11" y="110"/>
                  </a:lnTo>
                  <a:lnTo>
                    <a:pt x="20" y="121"/>
                  </a:lnTo>
                  <a:lnTo>
                    <a:pt x="31" y="130"/>
                  </a:lnTo>
                  <a:lnTo>
                    <a:pt x="41" y="135"/>
                  </a:lnTo>
                  <a:lnTo>
                    <a:pt x="54" y="141"/>
                  </a:lnTo>
                  <a:lnTo>
                    <a:pt x="68" y="143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DD2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73" name="Freeform 621">
              <a:extLst>
                <a:ext uri="{FF2B5EF4-FFF2-40B4-BE49-F238E27FC236}">
                  <a16:creationId xmlns="" xmlns:a16="http://schemas.microsoft.com/office/drawing/2014/main" id="{065EDF9F-A6C0-4FBC-B8C6-6C21E22C6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6388" y="7587599"/>
              <a:ext cx="114080" cy="114080"/>
            </a:xfrm>
            <a:custGeom>
              <a:avLst/>
              <a:gdLst>
                <a:gd name="T0" fmla="*/ 0 w 68"/>
                <a:gd name="T1" fmla="*/ 34 h 68"/>
                <a:gd name="T2" fmla="*/ 0 w 68"/>
                <a:gd name="T3" fmla="*/ 34 h 68"/>
                <a:gd name="T4" fmla="*/ 0 w 68"/>
                <a:gd name="T5" fmla="*/ 41 h 68"/>
                <a:gd name="T6" fmla="*/ 4 w 68"/>
                <a:gd name="T7" fmla="*/ 47 h 68"/>
                <a:gd name="T8" fmla="*/ 5 w 68"/>
                <a:gd name="T9" fmla="*/ 54 h 68"/>
                <a:gd name="T10" fmla="*/ 11 w 68"/>
                <a:gd name="T11" fmla="*/ 57 h 68"/>
                <a:gd name="T12" fmla="*/ 14 w 68"/>
                <a:gd name="T13" fmla="*/ 63 h 68"/>
                <a:gd name="T14" fmla="*/ 22 w 68"/>
                <a:gd name="T15" fmla="*/ 66 h 68"/>
                <a:gd name="T16" fmla="*/ 27 w 68"/>
                <a:gd name="T17" fmla="*/ 68 h 68"/>
                <a:gd name="T18" fmla="*/ 34 w 68"/>
                <a:gd name="T19" fmla="*/ 68 h 68"/>
                <a:gd name="T20" fmla="*/ 34 w 68"/>
                <a:gd name="T21" fmla="*/ 68 h 68"/>
                <a:gd name="T22" fmla="*/ 41 w 68"/>
                <a:gd name="T23" fmla="*/ 68 h 68"/>
                <a:gd name="T24" fmla="*/ 49 w 68"/>
                <a:gd name="T25" fmla="*/ 66 h 68"/>
                <a:gd name="T26" fmla="*/ 54 w 68"/>
                <a:gd name="T27" fmla="*/ 63 h 68"/>
                <a:gd name="T28" fmla="*/ 59 w 68"/>
                <a:gd name="T29" fmla="*/ 57 h 68"/>
                <a:gd name="T30" fmla="*/ 63 w 68"/>
                <a:gd name="T31" fmla="*/ 54 h 68"/>
                <a:gd name="T32" fmla="*/ 67 w 68"/>
                <a:gd name="T33" fmla="*/ 47 h 68"/>
                <a:gd name="T34" fmla="*/ 68 w 68"/>
                <a:gd name="T35" fmla="*/ 41 h 68"/>
                <a:gd name="T36" fmla="*/ 68 w 68"/>
                <a:gd name="T37" fmla="*/ 34 h 68"/>
                <a:gd name="T38" fmla="*/ 68 w 68"/>
                <a:gd name="T39" fmla="*/ 34 h 68"/>
                <a:gd name="T40" fmla="*/ 68 w 68"/>
                <a:gd name="T41" fmla="*/ 27 h 68"/>
                <a:gd name="T42" fmla="*/ 67 w 68"/>
                <a:gd name="T43" fmla="*/ 21 h 68"/>
                <a:gd name="T44" fmla="*/ 63 w 68"/>
                <a:gd name="T45" fmla="*/ 14 h 68"/>
                <a:gd name="T46" fmla="*/ 59 w 68"/>
                <a:gd name="T47" fmla="*/ 9 h 68"/>
                <a:gd name="T48" fmla="*/ 54 w 68"/>
                <a:gd name="T49" fmla="*/ 5 h 68"/>
                <a:gd name="T50" fmla="*/ 49 w 68"/>
                <a:gd name="T51" fmla="*/ 2 h 68"/>
                <a:gd name="T52" fmla="*/ 41 w 68"/>
                <a:gd name="T53" fmla="*/ 0 h 68"/>
                <a:gd name="T54" fmla="*/ 34 w 68"/>
                <a:gd name="T55" fmla="*/ 0 h 68"/>
                <a:gd name="T56" fmla="*/ 34 w 68"/>
                <a:gd name="T57" fmla="*/ 0 h 68"/>
                <a:gd name="T58" fmla="*/ 27 w 68"/>
                <a:gd name="T59" fmla="*/ 0 h 68"/>
                <a:gd name="T60" fmla="*/ 22 w 68"/>
                <a:gd name="T61" fmla="*/ 2 h 68"/>
                <a:gd name="T62" fmla="*/ 14 w 68"/>
                <a:gd name="T63" fmla="*/ 5 h 68"/>
                <a:gd name="T64" fmla="*/ 11 w 68"/>
                <a:gd name="T65" fmla="*/ 9 h 68"/>
                <a:gd name="T66" fmla="*/ 5 w 68"/>
                <a:gd name="T67" fmla="*/ 14 h 68"/>
                <a:gd name="T68" fmla="*/ 4 w 68"/>
                <a:gd name="T69" fmla="*/ 21 h 68"/>
                <a:gd name="T70" fmla="*/ 0 w 68"/>
                <a:gd name="T71" fmla="*/ 27 h 68"/>
                <a:gd name="T72" fmla="*/ 0 w 68"/>
                <a:gd name="T73" fmla="*/ 34 h 68"/>
                <a:gd name="T74" fmla="*/ 0 w 68"/>
                <a:gd name="T7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lnTo>
                    <a:pt x="0" y="34"/>
                  </a:lnTo>
                  <a:lnTo>
                    <a:pt x="0" y="41"/>
                  </a:lnTo>
                  <a:lnTo>
                    <a:pt x="4" y="47"/>
                  </a:lnTo>
                  <a:lnTo>
                    <a:pt x="5" y="54"/>
                  </a:lnTo>
                  <a:lnTo>
                    <a:pt x="11" y="57"/>
                  </a:lnTo>
                  <a:lnTo>
                    <a:pt x="14" y="63"/>
                  </a:lnTo>
                  <a:lnTo>
                    <a:pt x="22" y="66"/>
                  </a:lnTo>
                  <a:lnTo>
                    <a:pt x="27" y="68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41" y="68"/>
                  </a:lnTo>
                  <a:lnTo>
                    <a:pt x="49" y="66"/>
                  </a:lnTo>
                  <a:lnTo>
                    <a:pt x="54" y="63"/>
                  </a:lnTo>
                  <a:lnTo>
                    <a:pt x="59" y="57"/>
                  </a:lnTo>
                  <a:lnTo>
                    <a:pt x="63" y="54"/>
                  </a:lnTo>
                  <a:lnTo>
                    <a:pt x="67" y="47"/>
                  </a:lnTo>
                  <a:lnTo>
                    <a:pt x="68" y="41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8" y="27"/>
                  </a:lnTo>
                  <a:lnTo>
                    <a:pt x="67" y="21"/>
                  </a:lnTo>
                  <a:lnTo>
                    <a:pt x="63" y="14"/>
                  </a:lnTo>
                  <a:lnTo>
                    <a:pt x="59" y="9"/>
                  </a:lnTo>
                  <a:lnTo>
                    <a:pt x="54" y="5"/>
                  </a:lnTo>
                  <a:lnTo>
                    <a:pt x="49" y="2"/>
                  </a:lnTo>
                  <a:lnTo>
                    <a:pt x="41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7" y="0"/>
                  </a:lnTo>
                  <a:lnTo>
                    <a:pt x="22" y="2"/>
                  </a:lnTo>
                  <a:lnTo>
                    <a:pt x="14" y="5"/>
                  </a:lnTo>
                  <a:lnTo>
                    <a:pt x="11" y="9"/>
                  </a:lnTo>
                  <a:lnTo>
                    <a:pt x="5" y="14"/>
                  </a:lnTo>
                  <a:lnTo>
                    <a:pt x="4" y="21"/>
                  </a:lnTo>
                  <a:lnTo>
                    <a:pt x="0" y="27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614F4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74" name="Freeform 622">
              <a:extLst>
                <a:ext uri="{FF2B5EF4-FFF2-40B4-BE49-F238E27FC236}">
                  <a16:creationId xmlns="" xmlns:a16="http://schemas.microsoft.com/office/drawing/2014/main" id="{CCB2000B-C1EF-473F-82E9-406B4E7A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822" y="7587599"/>
              <a:ext cx="114080" cy="114080"/>
            </a:xfrm>
            <a:custGeom>
              <a:avLst/>
              <a:gdLst>
                <a:gd name="T0" fmla="*/ 0 w 68"/>
                <a:gd name="T1" fmla="*/ 34 h 68"/>
                <a:gd name="T2" fmla="*/ 0 w 68"/>
                <a:gd name="T3" fmla="*/ 34 h 68"/>
                <a:gd name="T4" fmla="*/ 0 w 68"/>
                <a:gd name="T5" fmla="*/ 41 h 68"/>
                <a:gd name="T6" fmla="*/ 1 w 68"/>
                <a:gd name="T7" fmla="*/ 47 h 68"/>
                <a:gd name="T8" fmla="*/ 5 w 68"/>
                <a:gd name="T9" fmla="*/ 54 h 68"/>
                <a:gd name="T10" fmla="*/ 9 w 68"/>
                <a:gd name="T11" fmla="*/ 57 h 68"/>
                <a:gd name="T12" fmla="*/ 14 w 68"/>
                <a:gd name="T13" fmla="*/ 63 h 68"/>
                <a:gd name="T14" fmla="*/ 19 w 68"/>
                <a:gd name="T15" fmla="*/ 66 h 68"/>
                <a:gd name="T16" fmla="*/ 27 w 68"/>
                <a:gd name="T17" fmla="*/ 68 h 68"/>
                <a:gd name="T18" fmla="*/ 34 w 68"/>
                <a:gd name="T19" fmla="*/ 68 h 68"/>
                <a:gd name="T20" fmla="*/ 34 w 68"/>
                <a:gd name="T21" fmla="*/ 68 h 68"/>
                <a:gd name="T22" fmla="*/ 41 w 68"/>
                <a:gd name="T23" fmla="*/ 68 h 68"/>
                <a:gd name="T24" fmla="*/ 46 w 68"/>
                <a:gd name="T25" fmla="*/ 66 h 68"/>
                <a:gd name="T26" fmla="*/ 52 w 68"/>
                <a:gd name="T27" fmla="*/ 63 h 68"/>
                <a:gd name="T28" fmla="*/ 57 w 68"/>
                <a:gd name="T29" fmla="*/ 57 h 68"/>
                <a:gd name="T30" fmla="*/ 63 w 68"/>
                <a:gd name="T31" fmla="*/ 54 h 68"/>
                <a:gd name="T32" fmla="*/ 64 w 68"/>
                <a:gd name="T33" fmla="*/ 47 h 68"/>
                <a:gd name="T34" fmla="*/ 68 w 68"/>
                <a:gd name="T35" fmla="*/ 41 h 68"/>
                <a:gd name="T36" fmla="*/ 68 w 68"/>
                <a:gd name="T37" fmla="*/ 34 h 68"/>
                <a:gd name="T38" fmla="*/ 68 w 68"/>
                <a:gd name="T39" fmla="*/ 34 h 68"/>
                <a:gd name="T40" fmla="*/ 68 w 68"/>
                <a:gd name="T41" fmla="*/ 27 h 68"/>
                <a:gd name="T42" fmla="*/ 64 w 68"/>
                <a:gd name="T43" fmla="*/ 21 h 68"/>
                <a:gd name="T44" fmla="*/ 63 w 68"/>
                <a:gd name="T45" fmla="*/ 14 h 68"/>
                <a:gd name="T46" fmla="*/ 57 w 68"/>
                <a:gd name="T47" fmla="*/ 9 h 68"/>
                <a:gd name="T48" fmla="*/ 52 w 68"/>
                <a:gd name="T49" fmla="*/ 5 h 68"/>
                <a:gd name="T50" fmla="*/ 46 w 68"/>
                <a:gd name="T51" fmla="*/ 2 h 68"/>
                <a:gd name="T52" fmla="*/ 41 w 68"/>
                <a:gd name="T53" fmla="*/ 0 h 68"/>
                <a:gd name="T54" fmla="*/ 34 w 68"/>
                <a:gd name="T55" fmla="*/ 0 h 68"/>
                <a:gd name="T56" fmla="*/ 34 w 68"/>
                <a:gd name="T57" fmla="*/ 0 h 68"/>
                <a:gd name="T58" fmla="*/ 27 w 68"/>
                <a:gd name="T59" fmla="*/ 0 h 68"/>
                <a:gd name="T60" fmla="*/ 19 w 68"/>
                <a:gd name="T61" fmla="*/ 2 h 68"/>
                <a:gd name="T62" fmla="*/ 14 w 68"/>
                <a:gd name="T63" fmla="*/ 5 h 68"/>
                <a:gd name="T64" fmla="*/ 9 w 68"/>
                <a:gd name="T65" fmla="*/ 9 h 68"/>
                <a:gd name="T66" fmla="*/ 5 w 68"/>
                <a:gd name="T67" fmla="*/ 14 h 68"/>
                <a:gd name="T68" fmla="*/ 1 w 68"/>
                <a:gd name="T69" fmla="*/ 21 h 68"/>
                <a:gd name="T70" fmla="*/ 0 w 68"/>
                <a:gd name="T71" fmla="*/ 27 h 68"/>
                <a:gd name="T72" fmla="*/ 0 w 68"/>
                <a:gd name="T73" fmla="*/ 34 h 68"/>
                <a:gd name="T74" fmla="*/ 0 w 68"/>
                <a:gd name="T7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lnTo>
                    <a:pt x="0" y="34"/>
                  </a:lnTo>
                  <a:lnTo>
                    <a:pt x="0" y="41"/>
                  </a:lnTo>
                  <a:lnTo>
                    <a:pt x="1" y="47"/>
                  </a:lnTo>
                  <a:lnTo>
                    <a:pt x="5" y="54"/>
                  </a:lnTo>
                  <a:lnTo>
                    <a:pt x="9" y="57"/>
                  </a:lnTo>
                  <a:lnTo>
                    <a:pt x="14" y="63"/>
                  </a:lnTo>
                  <a:lnTo>
                    <a:pt x="19" y="66"/>
                  </a:lnTo>
                  <a:lnTo>
                    <a:pt x="27" y="68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41" y="68"/>
                  </a:lnTo>
                  <a:lnTo>
                    <a:pt x="46" y="66"/>
                  </a:lnTo>
                  <a:lnTo>
                    <a:pt x="52" y="63"/>
                  </a:lnTo>
                  <a:lnTo>
                    <a:pt x="57" y="57"/>
                  </a:lnTo>
                  <a:lnTo>
                    <a:pt x="63" y="54"/>
                  </a:lnTo>
                  <a:lnTo>
                    <a:pt x="64" y="47"/>
                  </a:lnTo>
                  <a:lnTo>
                    <a:pt x="68" y="41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8" y="27"/>
                  </a:lnTo>
                  <a:lnTo>
                    <a:pt x="64" y="21"/>
                  </a:lnTo>
                  <a:lnTo>
                    <a:pt x="63" y="14"/>
                  </a:lnTo>
                  <a:lnTo>
                    <a:pt x="57" y="9"/>
                  </a:lnTo>
                  <a:lnTo>
                    <a:pt x="52" y="5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7" y="0"/>
                  </a:lnTo>
                  <a:lnTo>
                    <a:pt x="19" y="2"/>
                  </a:lnTo>
                  <a:lnTo>
                    <a:pt x="14" y="5"/>
                  </a:lnTo>
                  <a:lnTo>
                    <a:pt x="9" y="9"/>
                  </a:lnTo>
                  <a:lnTo>
                    <a:pt x="5" y="14"/>
                  </a:lnTo>
                  <a:lnTo>
                    <a:pt x="1" y="21"/>
                  </a:lnTo>
                  <a:lnTo>
                    <a:pt x="0" y="27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614F4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75" name="Freeform 623">
              <a:extLst>
                <a:ext uri="{FF2B5EF4-FFF2-40B4-BE49-F238E27FC236}">
                  <a16:creationId xmlns="" xmlns:a16="http://schemas.microsoft.com/office/drawing/2014/main" id="{194DECFA-BF0E-4054-9EFE-0CBA54221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4804" y="7970107"/>
              <a:ext cx="278493" cy="130858"/>
            </a:xfrm>
            <a:custGeom>
              <a:avLst/>
              <a:gdLst>
                <a:gd name="T0" fmla="*/ 166 w 166"/>
                <a:gd name="T1" fmla="*/ 0 h 78"/>
                <a:gd name="T2" fmla="*/ 166 w 166"/>
                <a:gd name="T3" fmla="*/ 0 h 78"/>
                <a:gd name="T4" fmla="*/ 162 w 166"/>
                <a:gd name="T5" fmla="*/ 17 h 78"/>
                <a:gd name="T6" fmla="*/ 157 w 166"/>
                <a:gd name="T7" fmla="*/ 31 h 78"/>
                <a:gd name="T8" fmla="*/ 149 w 166"/>
                <a:gd name="T9" fmla="*/ 44 h 78"/>
                <a:gd name="T10" fmla="*/ 139 w 166"/>
                <a:gd name="T11" fmla="*/ 54 h 78"/>
                <a:gd name="T12" fmla="*/ 128 w 166"/>
                <a:gd name="T13" fmla="*/ 63 h 78"/>
                <a:gd name="T14" fmla="*/ 113 w 166"/>
                <a:gd name="T15" fmla="*/ 71 h 78"/>
                <a:gd name="T16" fmla="*/ 99 w 166"/>
                <a:gd name="T17" fmla="*/ 76 h 78"/>
                <a:gd name="T18" fmla="*/ 83 w 166"/>
                <a:gd name="T19" fmla="*/ 78 h 78"/>
                <a:gd name="T20" fmla="*/ 83 w 166"/>
                <a:gd name="T21" fmla="*/ 78 h 78"/>
                <a:gd name="T22" fmla="*/ 67 w 166"/>
                <a:gd name="T23" fmla="*/ 76 h 78"/>
                <a:gd name="T24" fmla="*/ 52 w 166"/>
                <a:gd name="T25" fmla="*/ 71 h 78"/>
                <a:gd name="T26" fmla="*/ 38 w 166"/>
                <a:gd name="T27" fmla="*/ 63 h 78"/>
                <a:gd name="T28" fmla="*/ 27 w 166"/>
                <a:gd name="T29" fmla="*/ 54 h 78"/>
                <a:gd name="T30" fmla="*/ 16 w 166"/>
                <a:gd name="T31" fmla="*/ 44 h 78"/>
                <a:gd name="T32" fmla="*/ 9 w 166"/>
                <a:gd name="T33" fmla="*/ 31 h 78"/>
                <a:gd name="T34" fmla="*/ 4 w 166"/>
                <a:gd name="T35" fmla="*/ 17 h 78"/>
                <a:gd name="T36" fmla="*/ 0 w 166"/>
                <a:gd name="T37" fmla="*/ 0 h 78"/>
                <a:gd name="T38" fmla="*/ 166 w 166"/>
                <a:gd name="T3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78">
                  <a:moveTo>
                    <a:pt x="166" y="0"/>
                  </a:moveTo>
                  <a:lnTo>
                    <a:pt x="166" y="0"/>
                  </a:lnTo>
                  <a:lnTo>
                    <a:pt x="162" y="17"/>
                  </a:lnTo>
                  <a:lnTo>
                    <a:pt x="157" y="31"/>
                  </a:lnTo>
                  <a:lnTo>
                    <a:pt x="149" y="44"/>
                  </a:lnTo>
                  <a:lnTo>
                    <a:pt x="139" y="54"/>
                  </a:lnTo>
                  <a:lnTo>
                    <a:pt x="128" y="63"/>
                  </a:lnTo>
                  <a:lnTo>
                    <a:pt x="113" y="71"/>
                  </a:lnTo>
                  <a:lnTo>
                    <a:pt x="99" y="76"/>
                  </a:lnTo>
                  <a:lnTo>
                    <a:pt x="83" y="78"/>
                  </a:lnTo>
                  <a:lnTo>
                    <a:pt x="83" y="78"/>
                  </a:lnTo>
                  <a:lnTo>
                    <a:pt x="67" y="76"/>
                  </a:lnTo>
                  <a:lnTo>
                    <a:pt x="52" y="71"/>
                  </a:lnTo>
                  <a:lnTo>
                    <a:pt x="38" y="63"/>
                  </a:lnTo>
                  <a:lnTo>
                    <a:pt x="27" y="54"/>
                  </a:lnTo>
                  <a:lnTo>
                    <a:pt x="16" y="44"/>
                  </a:lnTo>
                  <a:lnTo>
                    <a:pt x="9" y="31"/>
                  </a:lnTo>
                  <a:lnTo>
                    <a:pt x="4" y="17"/>
                  </a:lnTo>
                  <a:lnTo>
                    <a:pt x="0" y="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76" name="Freeform 624">
              <a:extLst>
                <a:ext uri="{FF2B5EF4-FFF2-40B4-BE49-F238E27FC236}">
                  <a16:creationId xmlns="" xmlns:a16="http://schemas.microsoft.com/office/drawing/2014/main" id="{37ED65DE-9CC5-4488-BE83-DA12CBDC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7971" y="7243677"/>
              <a:ext cx="87239" cy="494911"/>
            </a:xfrm>
            <a:custGeom>
              <a:avLst/>
              <a:gdLst>
                <a:gd name="T0" fmla="*/ 9 w 52"/>
                <a:gd name="T1" fmla="*/ 295 h 295"/>
                <a:gd name="T2" fmla="*/ 9 w 52"/>
                <a:gd name="T3" fmla="*/ 295 h 295"/>
                <a:gd name="T4" fmla="*/ 9 w 52"/>
                <a:gd name="T5" fmla="*/ 212 h 295"/>
                <a:gd name="T6" fmla="*/ 7 w 52"/>
                <a:gd name="T7" fmla="*/ 142 h 295"/>
                <a:gd name="T8" fmla="*/ 4 w 52"/>
                <a:gd name="T9" fmla="*/ 108 h 295"/>
                <a:gd name="T10" fmla="*/ 2 w 52"/>
                <a:gd name="T11" fmla="*/ 81 h 295"/>
                <a:gd name="T12" fmla="*/ 2 w 52"/>
                <a:gd name="T13" fmla="*/ 81 h 295"/>
                <a:gd name="T14" fmla="*/ 0 w 52"/>
                <a:gd name="T15" fmla="*/ 63 h 295"/>
                <a:gd name="T16" fmla="*/ 2 w 52"/>
                <a:gd name="T17" fmla="*/ 46 h 295"/>
                <a:gd name="T18" fmla="*/ 5 w 52"/>
                <a:gd name="T19" fmla="*/ 32 h 295"/>
                <a:gd name="T20" fmla="*/ 11 w 52"/>
                <a:gd name="T21" fmla="*/ 21 h 295"/>
                <a:gd name="T22" fmla="*/ 14 w 52"/>
                <a:gd name="T23" fmla="*/ 12 h 295"/>
                <a:gd name="T24" fmla="*/ 20 w 52"/>
                <a:gd name="T25" fmla="*/ 5 h 295"/>
                <a:gd name="T26" fmla="*/ 25 w 52"/>
                <a:gd name="T27" fmla="*/ 0 h 295"/>
                <a:gd name="T28" fmla="*/ 25 w 52"/>
                <a:gd name="T29" fmla="*/ 0 h 295"/>
                <a:gd name="T30" fmla="*/ 31 w 52"/>
                <a:gd name="T31" fmla="*/ 9 h 295"/>
                <a:gd name="T32" fmla="*/ 36 w 52"/>
                <a:gd name="T33" fmla="*/ 19 h 295"/>
                <a:gd name="T34" fmla="*/ 41 w 52"/>
                <a:gd name="T35" fmla="*/ 34 h 295"/>
                <a:gd name="T36" fmla="*/ 47 w 52"/>
                <a:gd name="T37" fmla="*/ 55 h 295"/>
                <a:gd name="T38" fmla="*/ 50 w 52"/>
                <a:gd name="T39" fmla="*/ 79 h 295"/>
                <a:gd name="T40" fmla="*/ 52 w 52"/>
                <a:gd name="T41" fmla="*/ 108 h 295"/>
                <a:gd name="T42" fmla="*/ 50 w 52"/>
                <a:gd name="T43" fmla="*/ 142 h 295"/>
                <a:gd name="T44" fmla="*/ 50 w 52"/>
                <a:gd name="T45" fmla="*/ 142 h 295"/>
                <a:gd name="T46" fmla="*/ 45 w 52"/>
                <a:gd name="T47" fmla="*/ 165 h 295"/>
                <a:gd name="T48" fmla="*/ 40 w 52"/>
                <a:gd name="T49" fmla="*/ 190 h 295"/>
                <a:gd name="T50" fmla="*/ 25 w 52"/>
                <a:gd name="T51" fmla="*/ 241 h 295"/>
                <a:gd name="T52" fmla="*/ 9 w 52"/>
                <a:gd name="T53" fmla="*/ 295 h 295"/>
                <a:gd name="T54" fmla="*/ 9 w 52"/>
                <a:gd name="T5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2" h="295">
                  <a:moveTo>
                    <a:pt x="9" y="295"/>
                  </a:moveTo>
                  <a:lnTo>
                    <a:pt x="9" y="295"/>
                  </a:lnTo>
                  <a:lnTo>
                    <a:pt x="9" y="212"/>
                  </a:lnTo>
                  <a:lnTo>
                    <a:pt x="7" y="142"/>
                  </a:lnTo>
                  <a:lnTo>
                    <a:pt x="4" y="108"/>
                  </a:lnTo>
                  <a:lnTo>
                    <a:pt x="2" y="81"/>
                  </a:lnTo>
                  <a:lnTo>
                    <a:pt x="2" y="81"/>
                  </a:lnTo>
                  <a:lnTo>
                    <a:pt x="0" y="63"/>
                  </a:lnTo>
                  <a:lnTo>
                    <a:pt x="2" y="46"/>
                  </a:lnTo>
                  <a:lnTo>
                    <a:pt x="5" y="32"/>
                  </a:lnTo>
                  <a:lnTo>
                    <a:pt x="11" y="21"/>
                  </a:lnTo>
                  <a:lnTo>
                    <a:pt x="14" y="12"/>
                  </a:lnTo>
                  <a:lnTo>
                    <a:pt x="20" y="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9"/>
                  </a:lnTo>
                  <a:lnTo>
                    <a:pt x="36" y="19"/>
                  </a:lnTo>
                  <a:lnTo>
                    <a:pt x="41" y="34"/>
                  </a:lnTo>
                  <a:lnTo>
                    <a:pt x="47" y="55"/>
                  </a:lnTo>
                  <a:lnTo>
                    <a:pt x="50" y="79"/>
                  </a:lnTo>
                  <a:lnTo>
                    <a:pt x="52" y="108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5" y="165"/>
                  </a:lnTo>
                  <a:lnTo>
                    <a:pt x="40" y="190"/>
                  </a:lnTo>
                  <a:lnTo>
                    <a:pt x="25" y="241"/>
                  </a:lnTo>
                  <a:lnTo>
                    <a:pt x="9" y="295"/>
                  </a:lnTo>
                  <a:lnTo>
                    <a:pt x="9" y="295"/>
                  </a:lnTo>
                  <a:close/>
                </a:path>
              </a:pathLst>
            </a:custGeom>
            <a:solidFill>
              <a:srgbClr val="38405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77" name="Freeform 625">
              <a:extLst>
                <a:ext uri="{FF2B5EF4-FFF2-40B4-BE49-F238E27FC236}">
                  <a16:creationId xmlns="" xmlns:a16="http://schemas.microsoft.com/office/drawing/2014/main" id="{14A68CD4-3AA8-45C5-B831-D46ED1FFC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566" y="7243677"/>
              <a:ext cx="87239" cy="494911"/>
            </a:xfrm>
            <a:custGeom>
              <a:avLst/>
              <a:gdLst>
                <a:gd name="T0" fmla="*/ 43 w 52"/>
                <a:gd name="T1" fmla="*/ 295 h 295"/>
                <a:gd name="T2" fmla="*/ 43 w 52"/>
                <a:gd name="T3" fmla="*/ 295 h 295"/>
                <a:gd name="T4" fmla="*/ 43 w 52"/>
                <a:gd name="T5" fmla="*/ 212 h 295"/>
                <a:gd name="T6" fmla="*/ 45 w 52"/>
                <a:gd name="T7" fmla="*/ 142 h 295"/>
                <a:gd name="T8" fmla="*/ 47 w 52"/>
                <a:gd name="T9" fmla="*/ 108 h 295"/>
                <a:gd name="T10" fmla="*/ 51 w 52"/>
                <a:gd name="T11" fmla="*/ 81 h 295"/>
                <a:gd name="T12" fmla="*/ 51 w 52"/>
                <a:gd name="T13" fmla="*/ 81 h 295"/>
                <a:gd name="T14" fmla="*/ 52 w 52"/>
                <a:gd name="T15" fmla="*/ 63 h 295"/>
                <a:gd name="T16" fmla="*/ 51 w 52"/>
                <a:gd name="T17" fmla="*/ 46 h 295"/>
                <a:gd name="T18" fmla="*/ 47 w 52"/>
                <a:gd name="T19" fmla="*/ 32 h 295"/>
                <a:gd name="T20" fmla="*/ 42 w 52"/>
                <a:gd name="T21" fmla="*/ 21 h 295"/>
                <a:gd name="T22" fmla="*/ 36 w 52"/>
                <a:gd name="T23" fmla="*/ 12 h 295"/>
                <a:gd name="T24" fmla="*/ 33 w 52"/>
                <a:gd name="T25" fmla="*/ 5 h 295"/>
                <a:gd name="T26" fmla="*/ 27 w 52"/>
                <a:gd name="T27" fmla="*/ 0 h 295"/>
                <a:gd name="T28" fmla="*/ 27 w 52"/>
                <a:gd name="T29" fmla="*/ 0 h 295"/>
                <a:gd name="T30" fmla="*/ 22 w 52"/>
                <a:gd name="T31" fmla="*/ 9 h 295"/>
                <a:gd name="T32" fmla="*/ 16 w 52"/>
                <a:gd name="T33" fmla="*/ 19 h 295"/>
                <a:gd name="T34" fmla="*/ 11 w 52"/>
                <a:gd name="T35" fmla="*/ 34 h 295"/>
                <a:gd name="T36" fmla="*/ 6 w 52"/>
                <a:gd name="T37" fmla="*/ 55 h 295"/>
                <a:gd name="T38" fmla="*/ 2 w 52"/>
                <a:gd name="T39" fmla="*/ 79 h 295"/>
                <a:gd name="T40" fmla="*/ 0 w 52"/>
                <a:gd name="T41" fmla="*/ 108 h 295"/>
                <a:gd name="T42" fmla="*/ 2 w 52"/>
                <a:gd name="T43" fmla="*/ 142 h 295"/>
                <a:gd name="T44" fmla="*/ 2 w 52"/>
                <a:gd name="T45" fmla="*/ 142 h 295"/>
                <a:gd name="T46" fmla="*/ 7 w 52"/>
                <a:gd name="T47" fmla="*/ 165 h 295"/>
                <a:gd name="T48" fmla="*/ 13 w 52"/>
                <a:gd name="T49" fmla="*/ 190 h 295"/>
                <a:gd name="T50" fmla="*/ 27 w 52"/>
                <a:gd name="T51" fmla="*/ 241 h 295"/>
                <a:gd name="T52" fmla="*/ 43 w 52"/>
                <a:gd name="T53" fmla="*/ 295 h 295"/>
                <a:gd name="T54" fmla="*/ 43 w 52"/>
                <a:gd name="T5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2" h="295">
                  <a:moveTo>
                    <a:pt x="43" y="295"/>
                  </a:moveTo>
                  <a:lnTo>
                    <a:pt x="43" y="295"/>
                  </a:lnTo>
                  <a:lnTo>
                    <a:pt x="43" y="212"/>
                  </a:lnTo>
                  <a:lnTo>
                    <a:pt x="45" y="142"/>
                  </a:lnTo>
                  <a:lnTo>
                    <a:pt x="47" y="108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2" y="63"/>
                  </a:lnTo>
                  <a:lnTo>
                    <a:pt x="51" y="46"/>
                  </a:lnTo>
                  <a:lnTo>
                    <a:pt x="47" y="32"/>
                  </a:lnTo>
                  <a:lnTo>
                    <a:pt x="42" y="21"/>
                  </a:lnTo>
                  <a:lnTo>
                    <a:pt x="36" y="12"/>
                  </a:lnTo>
                  <a:lnTo>
                    <a:pt x="33" y="5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2" y="9"/>
                  </a:lnTo>
                  <a:lnTo>
                    <a:pt x="16" y="19"/>
                  </a:lnTo>
                  <a:lnTo>
                    <a:pt x="11" y="34"/>
                  </a:lnTo>
                  <a:lnTo>
                    <a:pt x="6" y="55"/>
                  </a:lnTo>
                  <a:lnTo>
                    <a:pt x="2" y="79"/>
                  </a:lnTo>
                  <a:lnTo>
                    <a:pt x="0" y="108"/>
                  </a:lnTo>
                  <a:lnTo>
                    <a:pt x="2" y="142"/>
                  </a:lnTo>
                  <a:lnTo>
                    <a:pt x="2" y="142"/>
                  </a:lnTo>
                  <a:lnTo>
                    <a:pt x="7" y="165"/>
                  </a:lnTo>
                  <a:lnTo>
                    <a:pt x="13" y="190"/>
                  </a:lnTo>
                  <a:lnTo>
                    <a:pt x="27" y="241"/>
                  </a:lnTo>
                  <a:lnTo>
                    <a:pt x="43" y="295"/>
                  </a:lnTo>
                  <a:lnTo>
                    <a:pt x="43" y="295"/>
                  </a:lnTo>
                  <a:close/>
                </a:path>
              </a:pathLst>
            </a:custGeom>
            <a:solidFill>
              <a:srgbClr val="38405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78" name="Freeform 626">
              <a:extLst>
                <a:ext uri="{FF2B5EF4-FFF2-40B4-BE49-F238E27FC236}">
                  <a16:creationId xmlns="" xmlns:a16="http://schemas.microsoft.com/office/drawing/2014/main" id="{108EFD35-EE00-45DA-AEAF-5DBBFFCCE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545" y="7074234"/>
              <a:ext cx="600604" cy="389217"/>
            </a:xfrm>
            <a:custGeom>
              <a:avLst/>
              <a:gdLst>
                <a:gd name="T0" fmla="*/ 147 w 358"/>
                <a:gd name="T1" fmla="*/ 92 h 232"/>
                <a:gd name="T2" fmla="*/ 118 w 358"/>
                <a:gd name="T3" fmla="*/ 111 h 232"/>
                <a:gd name="T4" fmla="*/ 99 w 358"/>
                <a:gd name="T5" fmla="*/ 120 h 232"/>
                <a:gd name="T6" fmla="*/ 77 w 358"/>
                <a:gd name="T7" fmla="*/ 122 h 232"/>
                <a:gd name="T8" fmla="*/ 66 w 358"/>
                <a:gd name="T9" fmla="*/ 120 h 232"/>
                <a:gd name="T10" fmla="*/ 66 w 358"/>
                <a:gd name="T11" fmla="*/ 124 h 232"/>
                <a:gd name="T12" fmla="*/ 86 w 358"/>
                <a:gd name="T13" fmla="*/ 142 h 232"/>
                <a:gd name="T14" fmla="*/ 100 w 358"/>
                <a:gd name="T15" fmla="*/ 149 h 232"/>
                <a:gd name="T16" fmla="*/ 100 w 358"/>
                <a:gd name="T17" fmla="*/ 151 h 232"/>
                <a:gd name="T18" fmla="*/ 88 w 358"/>
                <a:gd name="T19" fmla="*/ 162 h 232"/>
                <a:gd name="T20" fmla="*/ 59 w 358"/>
                <a:gd name="T21" fmla="*/ 171 h 232"/>
                <a:gd name="T22" fmla="*/ 48 w 358"/>
                <a:gd name="T23" fmla="*/ 173 h 232"/>
                <a:gd name="T24" fmla="*/ 30 w 358"/>
                <a:gd name="T25" fmla="*/ 171 h 232"/>
                <a:gd name="T26" fmla="*/ 3 w 358"/>
                <a:gd name="T27" fmla="*/ 162 h 232"/>
                <a:gd name="T28" fmla="*/ 0 w 358"/>
                <a:gd name="T29" fmla="*/ 162 h 232"/>
                <a:gd name="T30" fmla="*/ 0 w 358"/>
                <a:gd name="T31" fmla="*/ 171 h 232"/>
                <a:gd name="T32" fmla="*/ 10 w 358"/>
                <a:gd name="T33" fmla="*/ 189 h 232"/>
                <a:gd name="T34" fmla="*/ 28 w 358"/>
                <a:gd name="T35" fmla="*/ 205 h 232"/>
                <a:gd name="T36" fmla="*/ 48 w 358"/>
                <a:gd name="T37" fmla="*/ 218 h 232"/>
                <a:gd name="T38" fmla="*/ 59 w 358"/>
                <a:gd name="T39" fmla="*/ 223 h 232"/>
                <a:gd name="T40" fmla="*/ 84 w 358"/>
                <a:gd name="T41" fmla="*/ 230 h 232"/>
                <a:gd name="T42" fmla="*/ 140 w 358"/>
                <a:gd name="T43" fmla="*/ 232 h 232"/>
                <a:gd name="T44" fmla="*/ 199 w 358"/>
                <a:gd name="T45" fmla="*/ 219 h 232"/>
                <a:gd name="T46" fmla="*/ 257 w 358"/>
                <a:gd name="T47" fmla="*/ 196 h 232"/>
                <a:gd name="T48" fmla="*/ 282 w 358"/>
                <a:gd name="T49" fmla="*/ 180 h 232"/>
                <a:gd name="T50" fmla="*/ 322 w 358"/>
                <a:gd name="T51" fmla="*/ 144 h 232"/>
                <a:gd name="T52" fmla="*/ 349 w 358"/>
                <a:gd name="T53" fmla="*/ 104 h 232"/>
                <a:gd name="T54" fmla="*/ 358 w 358"/>
                <a:gd name="T55" fmla="*/ 74 h 232"/>
                <a:gd name="T56" fmla="*/ 358 w 358"/>
                <a:gd name="T57" fmla="*/ 56 h 232"/>
                <a:gd name="T58" fmla="*/ 354 w 358"/>
                <a:gd name="T59" fmla="*/ 39 h 232"/>
                <a:gd name="T60" fmla="*/ 349 w 358"/>
                <a:gd name="T61" fmla="*/ 32 h 232"/>
                <a:gd name="T62" fmla="*/ 327 w 358"/>
                <a:gd name="T63" fmla="*/ 9 h 232"/>
                <a:gd name="T64" fmla="*/ 298 w 358"/>
                <a:gd name="T65" fmla="*/ 0 h 232"/>
                <a:gd name="T66" fmla="*/ 264 w 358"/>
                <a:gd name="T67" fmla="*/ 5 h 232"/>
                <a:gd name="T68" fmla="*/ 221 w 358"/>
                <a:gd name="T69" fmla="*/ 29 h 232"/>
                <a:gd name="T70" fmla="*/ 203 w 358"/>
                <a:gd name="T71" fmla="*/ 41 h 232"/>
                <a:gd name="T72" fmla="*/ 147 w 358"/>
                <a:gd name="T73" fmla="*/ 9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58" h="232">
                  <a:moveTo>
                    <a:pt x="147" y="92"/>
                  </a:moveTo>
                  <a:lnTo>
                    <a:pt x="147" y="92"/>
                  </a:lnTo>
                  <a:lnTo>
                    <a:pt x="127" y="106"/>
                  </a:lnTo>
                  <a:lnTo>
                    <a:pt x="118" y="111"/>
                  </a:lnTo>
                  <a:lnTo>
                    <a:pt x="108" y="117"/>
                  </a:lnTo>
                  <a:lnTo>
                    <a:pt x="99" y="120"/>
                  </a:lnTo>
                  <a:lnTo>
                    <a:pt x="88" y="122"/>
                  </a:lnTo>
                  <a:lnTo>
                    <a:pt x="77" y="122"/>
                  </a:lnTo>
                  <a:lnTo>
                    <a:pt x="66" y="120"/>
                  </a:lnTo>
                  <a:lnTo>
                    <a:pt x="66" y="120"/>
                  </a:lnTo>
                  <a:lnTo>
                    <a:pt x="64" y="120"/>
                  </a:lnTo>
                  <a:lnTo>
                    <a:pt x="66" y="124"/>
                  </a:lnTo>
                  <a:lnTo>
                    <a:pt x="73" y="131"/>
                  </a:lnTo>
                  <a:lnTo>
                    <a:pt x="86" y="142"/>
                  </a:lnTo>
                  <a:lnTo>
                    <a:pt x="93" y="147"/>
                  </a:lnTo>
                  <a:lnTo>
                    <a:pt x="100" y="149"/>
                  </a:lnTo>
                  <a:lnTo>
                    <a:pt x="100" y="149"/>
                  </a:lnTo>
                  <a:lnTo>
                    <a:pt x="100" y="151"/>
                  </a:lnTo>
                  <a:lnTo>
                    <a:pt x="99" y="155"/>
                  </a:lnTo>
                  <a:lnTo>
                    <a:pt x="88" y="162"/>
                  </a:lnTo>
                  <a:lnTo>
                    <a:pt x="68" y="169"/>
                  </a:lnTo>
                  <a:lnTo>
                    <a:pt x="59" y="171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39" y="173"/>
                  </a:lnTo>
                  <a:lnTo>
                    <a:pt x="30" y="171"/>
                  </a:lnTo>
                  <a:lnTo>
                    <a:pt x="14" y="165"/>
                  </a:lnTo>
                  <a:lnTo>
                    <a:pt x="3" y="162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71"/>
                  </a:lnTo>
                  <a:lnTo>
                    <a:pt x="5" y="180"/>
                  </a:lnTo>
                  <a:lnTo>
                    <a:pt x="10" y="189"/>
                  </a:lnTo>
                  <a:lnTo>
                    <a:pt x="19" y="198"/>
                  </a:lnTo>
                  <a:lnTo>
                    <a:pt x="28" y="205"/>
                  </a:lnTo>
                  <a:lnTo>
                    <a:pt x="37" y="212"/>
                  </a:lnTo>
                  <a:lnTo>
                    <a:pt x="48" y="218"/>
                  </a:lnTo>
                  <a:lnTo>
                    <a:pt x="59" y="223"/>
                  </a:lnTo>
                  <a:lnTo>
                    <a:pt x="59" y="223"/>
                  </a:lnTo>
                  <a:lnTo>
                    <a:pt x="72" y="227"/>
                  </a:lnTo>
                  <a:lnTo>
                    <a:pt x="84" y="230"/>
                  </a:lnTo>
                  <a:lnTo>
                    <a:pt x="111" y="232"/>
                  </a:lnTo>
                  <a:lnTo>
                    <a:pt x="140" y="232"/>
                  </a:lnTo>
                  <a:lnTo>
                    <a:pt x="171" y="227"/>
                  </a:lnTo>
                  <a:lnTo>
                    <a:pt x="199" y="219"/>
                  </a:lnTo>
                  <a:lnTo>
                    <a:pt x="228" y="209"/>
                  </a:lnTo>
                  <a:lnTo>
                    <a:pt x="257" y="196"/>
                  </a:lnTo>
                  <a:lnTo>
                    <a:pt x="282" y="180"/>
                  </a:lnTo>
                  <a:lnTo>
                    <a:pt x="282" y="180"/>
                  </a:lnTo>
                  <a:lnTo>
                    <a:pt x="304" y="162"/>
                  </a:lnTo>
                  <a:lnTo>
                    <a:pt x="322" y="144"/>
                  </a:lnTo>
                  <a:lnTo>
                    <a:pt x="338" y="124"/>
                  </a:lnTo>
                  <a:lnTo>
                    <a:pt x="349" y="104"/>
                  </a:lnTo>
                  <a:lnTo>
                    <a:pt x="356" y="84"/>
                  </a:lnTo>
                  <a:lnTo>
                    <a:pt x="358" y="74"/>
                  </a:lnTo>
                  <a:lnTo>
                    <a:pt x="358" y="65"/>
                  </a:lnTo>
                  <a:lnTo>
                    <a:pt x="358" y="56"/>
                  </a:lnTo>
                  <a:lnTo>
                    <a:pt x="356" y="47"/>
                  </a:lnTo>
                  <a:lnTo>
                    <a:pt x="354" y="39"/>
                  </a:lnTo>
                  <a:lnTo>
                    <a:pt x="349" y="32"/>
                  </a:lnTo>
                  <a:lnTo>
                    <a:pt x="349" y="32"/>
                  </a:lnTo>
                  <a:lnTo>
                    <a:pt x="338" y="20"/>
                  </a:lnTo>
                  <a:lnTo>
                    <a:pt x="327" y="9"/>
                  </a:lnTo>
                  <a:lnTo>
                    <a:pt x="315" y="3"/>
                  </a:lnTo>
                  <a:lnTo>
                    <a:pt x="298" y="0"/>
                  </a:lnTo>
                  <a:lnTo>
                    <a:pt x="282" y="0"/>
                  </a:lnTo>
                  <a:lnTo>
                    <a:pt x="264" y="5"/>
                  </a:lnTo>
                  <a:lnTo>
                    <a:pt x="244" y="14"/>
                  </a:lnTo>
                  <a:lnTo>
                    <a:pt x="221" y="29"/>
                  </a:lnTo>
                  <a:lnTo>
                    <a:pt x="221" y="29"/>
                  </a:lnTo>
                  <a:lnTo>
                    <a:pt x="203" y="41"/>
                  </a:lnTo>
                  <a:lnTo>
                    <a:pt x="183" y="59"/>
                  </a:lnTo>
                  <a:lnTo>
                    <a:pt x="147" y="92"/>
                  </a:lnTo>
                  <a:lnTo>
                    <a:pt x="147" y="92"/>
                  </a:lnTo>
                  <a:close/>
                </a:path>
              </a:pathLst>
            </a:custGeom>
            <a:solidFill>
              <a:srgbClr val="575C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79" name="Freeform 627">
              <a:extLst>
                <a:ext uri="{FF2B5EF4-FFF2-40B4-BE49-F238E27FC236}">
                  <a16:creationId xmlns="" xmlns:a16="http://schemas.microsoft.com/office/drawing/2014/main" id="{8EEF2E9C-60B8-4E6B-A18B-D3ED24678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8753" y="7070876"/>
              <a:ext cx="593892" cy="400962"/>
            </a:xfrm>
            <a:custGeom>
              <a:avLst/>
              <a:gdLst>
                <a:gd name="T0" fmla="*/ 209 w 354"/>
                <a:gd name="T1" fmla="*/ 97 h 239"/>
                <a:gd name="T2" fmla="*/ 237 w 354"/>
                <a:gd name="T3" fmla="*/ 119 h 239"/>
                <a:gd name="T4" fmla="*/ 257 w 354"/>
                <a:gd name="T5" fmla="*/ 128 h 239"/>
                <a:gd name="T6" fmla="*/ 279 w 354"/>
                <a:gd name="T7" fmla="*/ 131 h 239"/>
                <a:gd name="T8" fmla="*/ 290 w 354"/>
                <a:gd name="T9" fmla="*/ 130 h 239"/>
                <a:gd name="T10" fmla="*/ 290 w 354"/>
                <a:gd name="T11" fmla="*/ 133 h 239"/>
                <a:gd name="T12" fmla="*/ 268 w 354"/>
                <a:gd name="T13" fmla="*/ 151 h 239"/>
                <a:gd name="T14" fmla="*/ 254 w 354"/>
                <a:gd name="T15" fmla="*/ 158 h 239"/>
                <a:gd name="T16" fmla="*/ 254 w 354"/>
                <a:gd name="T17" fmla="*/ 158 h 239"/>
                <a:gd name="T18" fmla="*/ 266 w 354"/>
                <a:gd name="T19" fmla="*/ 169 h 239"/>
                <a:gd name="T20" fmla="*/ 295 w 354"/>
                <a:gd name="T21" fmla="*/ 180 h 239"/>
                <a:gd name="T22" fmla="*/ 306 w 354"/>
                <a:gd name="T23" fmla="*/ 184 h 239"/>
                <a:gd name="T24" fmla="*/ 324 w 354"/>
                <a:gd name="T25" fmla="*/ 182 h 239"/>
                <a:gd name="T26" fmla="*/ 351 w 354"/>
                <a:gd name="T27" fmla="*/ 175 h 239"/>
                <a:gd name="T28" fmla="*/ 354 w 354"/>
                <a:gd name="T29" fmla="*/ 173 h 239"/>
                <a:gd name="T30" fmla="*/ 353 w 354"/>
                <a:gd name="T31" fmla="*/ 182 h 239"/>
                <a:gd name="T32" fmla="*/ 342 w 354"/>
                <a:gd name="T33" fmla="*/ 200 h 239"/>
                <a:gd name="T34" fmla="*/ 324 w 354"/>
                <a:gd name="T35" fmla="*/ 216 h 239"/>
                <a:gd name="T36" fmla="*/ 302 w 354"/>
                <a:gd name="T37" fmla="*/ 229 h 239"/>
                <a:gd name="T38" fmla="*/ 291 w 354"/>
                <a:gd name="T39" fmla="*/ 232 h 239"/>
                <a:gd name="T40" fmla="*/ 266 w 354"/>
                <a:gd name="T41" fmla="*/ 239 h 239"/>
                <a:gd name="T42" fmla="*/ 210 w 354"/>
                <a:gd name="T43" fmla="*/ 238 h 239"/>
                <a:gd name="T44" fmla="*/ 151 w 354"/>
                <a:gd name="T45" fmla="*/ 223 h 239"/>
                <a:gd name="T46" fmla="*/ 95 w 354"/>
                <a:gd name="T47" fmla="*/ 198 h 239"/>
                <a:gd name="T48" fmla="*/ 72 w 354"/>
                <a:gd name="T49" fmla="*/ 180 h 239"/>
                <a:gd name="T50" fmla="*/ 32 w 354"/>
                <a:gd name="T51" fmla="*/ 142 h 239"/>
                <a:gd name="T52" fmla="*/ 7 w 354"/>
                <a:gd name="T53" fmla="*/ 101 h 239"/>
                <a:gd name="T54" fmla="*/ 0 w 354"/>
                <a:gd name="T55" fmla="*/ 72 h 239"/>
                <a:gd name="T56" fmla="*/ 0 w 354"/>
                <a:gd name="T57" fmla="*/ 52 h 239"/>
                <a:gd name="T58" fmla="*/ 5 w 354"/>
                <a:gd name="T59" fmla="*/ 36 h 239"/>
                <a:gd name="T60" fmla="*/ 11 w 354"/>
                <a:gd name="T61" fmla="*/ 31 h 239"/>
                <a:gd name="T62" fmla="*/ 34 w 354"/>
                <a:gd name="T63" fmla="*/ 7 h 239"/>
                <a:gd name="T64" fmla="*/ 61 w 354"/>
                <a:gd name="T65" fmla="*/ 0 h 239"/>
                <a:gd name="T66" fmla="*/ 97 w 354"/>
                <a:gd name="T67" fmla="*/ 5 h 239"/>
                <a:gd name="T68" fmla="*/ 138 w 354"/>
                <a:gd name="T69" fmla="*/ 31 h 239"/>
                <a:gd name="T70" fmla="*/ 155 w 354"/>
                <a:gd name="T71" fmla="*/ 45 h 239"/>
                <a:gd name="T72" fmla="*/ 209 w 354"/>
                <a:gd name="T73" fmla="*/ 9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54" h="239">
                  <a:moveTo>
                    <a:pt x="209" y="97"/>
                  </a:moveTo>
                  <a:lnTo>
                    <a:pt x="209" y="97"/>
                  </a:lnTo>
                  <a:lnTo>
                    <a:pt x="228" y="113"/>
                  </a:lnTo>
                  <a:lnTo>
                    <a:pt x="237" y="119"/>
                  </a:lnTo>
                  <a:lnTo>
                    <a:pt x="246" y="124"/>
                  </a:lnTo>
                  <a:lnTo>
                    <a:pt x="257" y="128"/>
                  </a:lnTo>
                  <a:lnTo>
                    <a:pt x="268" y="131"/>
                  </a:lnTo>
                  <a:lnTo>
                    <a:pt x="279" y="131"/>
                  </a:lnTo>
                  <a:lnTo>
                    <a:pt x="290" y="130"/>
                  </a:lnTo>
                  <a:lnTo>
                    <a:pt x="290" y="130"/>
                  </a:lnTo>
                  <a:lnTo>
                    <a:pt x="290" y="130"/>
                  </a:lnTo>
                  <a:lnTo>
                    <a:pt x="290" y="133"/>
                  </a:lnTo>
                  <a:lnTo>
                    <a:pt x="281" y="140"/>
                  </a:lnTo>
                  <a:lnTo>
                    <a:pt x="268" y="151"/>
                  </a:lnTo>
                  <a:lnTo>
                    <a:pt x="261" y="155"/>
                  </a:lnTo>
                  <a:lnTo>
                    <a:pt x="254" y="158"/>
                  </a:lnTo>
                  <a:lnTo>
                    <a:pt x="254" y="158"/>
                  </a:lnTo>
                  <a:lnTo>
                    <a:pt x="254" y="158"/>
                  </a:lnTo>
                  <a:lnTo>
                    <a:pt x="255" y="162"/>
                  </a:lnTo>
                  <a:lnTo>
                    <a:pt x="266" y="169"/>
                  </a:lnTo>
                  <a:lnTo>
                    <a:pt x="284" y="178"/>
                  </a:lnTo>
                  <a:lnTo>
                    <a:pt x="295" y="180"/>
                  </a:lnTo>
                  <a:lnTo>
                    <a:pt x="306" y="184"/>
                  </a:lnTo>
                  <a:lnTo>
                    <a:pt x="306" y="184"/>
                  </a:lnTo>
                  <a:lnTo>
                    <a:pt x="315" y="184"/>
                  </a:lnTo>
                  <a:lnTo>
                    <a:pt x="324" y="182"/>
                  </a:lnTo>
                  <a:lnTo>
                    <a:pt x="338" y="178"/>
                  </a:lnTo>
                  <a:lnTo>
                    <a:pt x="351" y="175"/>
                  </a:lnTo>
                  <a:lnTo>
                    <a:pt x="353" y="173"/>
                  </a:lnTo>
                  <a:lnTo>
                    <a:pt x="354" y="173"/>
                  </a:lnTo>
                  <a:lnTo>
                    <a:pt x="354" y="173"/>
                  </a:lnTo>
                  <a:lnTo>
                    <a:pt x="353" y="182"/>
                  </a:lnTo>
                  <a:lnTo>
                    <a:pt x="349" y="191"/>
                  </a:lnTo>
                  <a:lnTo>
                    <a:pt x="342" y="200"/>
                  </a:lnTo>
                  <a:lnTo>
                    <a:pt x="333" y="209"/>
                  </a:lnTo>
                  <a:lnTo>
                    <a:pt x="324" y="216"/>
                  </a:lnTo>
                  <a:lnTo>
                    <a:pt x="313" y="223"/>
                  </a:lnTo>
                  <a:lnTo>
                    <a:pt x="302" y="229"/>
                  </a:lnTo>
                  <a:lnTo>
                    <a:pt x="291" y="232"/>
                  </a:lnTo>
                  <a:lnTo>
                    <a:pt x="291" y="232"/>
                  </a:lnTo>
                  <a:lnTo>
                    <a:pt x="279" y="236"/>
                  </a:lnTo>
                  <a:lnTo>
                    <a:pt x="266" y="239"/>
                  </a:lnTo>
                  <a:lnTo>
                    <a:pt x="239" y="239"/>
                  </a:lnTo>
                  <a:lnTo>
                    <a:pt x="210" y="238"/>
                  </a:lnTo>
                  <a:lnTo>
                    <a:pt x="180" y="232"/>
                  </a:lnTo>
                  <a:lnTo>
                    <a:pt x="151" y="223"/>
                  </a:lnTo>
                  <a:lnTo>
                    <a:pt x="122" y="212"/>
                  </a:lnTo>
                  <a:lnTo>
                    <a:pt x="95" y="198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50" y="162"/>
                  </a:lnTo>
                  <a:lnTo>
                    <a:pt x="32" y="142"/>
                  </a:lnTo>
                  <a:lnTo>
                    <a:pt x="18" y="122"/>
                  </a:lnTo>
                  <a:lnTo>
                    <a:pt x="7" y="101"/>
                  </a:lnTo>
                  <a:lnTo>
                    <a:pt x="2" y="81"/>
                  </a:lnTo>
                  <a:lnTo>
                    <a:pt x="0" y="72"/>
                  </a:lnTo>
                  <a:lnTo>
                    <a:pt x="0" y="61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5" y="36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7"/>
                  </a:lnTo>
                  <a:lnTo>
                    <a:pt x="47" y="2"/>
                  </a:lnTo>
                  <a:lnTo>
                    <a:pt x="61" y="0"/>
                  </a:lnTo>
                  <a:lnTo>
                    <a:pt x="77" y="0"/>
                  </a:lnTo>
                  <a:lnTo>
                    <a:pt x="97" y="5"/>
                  </a:lnTo>
                  <a:lnTo>
                    <a:pt x="117" y="16"/>
                  </a:lnTo>
                  <a:lnTo>
                    <a:pt x="138" y="31"/>
                  </a:lnTo>
                  <a:lnTo>
                    <a:pt x="138" y="31"/>
                  </a:lnTo>
                  <a:lnTo>
                    <a:pt x="155" y="45"/>
                  </a:lnTo>
                  <a:lnTo>
                    <a:pt x="174" y="65"/>
                  </a:lnTo>
                  <a:lnTo>
                    <a:pt x="209" y="97"/>
                  </a:lnTo>
                  <a:lnTo>
                    <a:pt x="209" y="97"/>
                  </a:lnTo>
                  <a:close/>
                </a:path>
              </a:pathLst>
            </a:custGeom>
            <a:solidFill>
              <a:srgbClr val="474D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80" name="Freeform 628">
              <a:extLst>
                <a:ext uri="{FF2B5EF4-FFF2-40B4-BE49-F238E27FC236}">
                  <a16:creationId xmlns="" xmlns:a16="http://schemas.microsoft.com/office/drawing/2014/main" id="{D9BFE9D9-7A7D-4934-AFC4-0D7E23F4D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835" y="8407975"/>
              <a:ext cx="1174364" cy="451292"/>
            </a:xfrm>
            <a:custGeom>
              <a:avLst/>
              <a:gdLst>
                <a:gd name="T0" fmla="*/ 0 w 700"/>
                <a:gd name="T1" fmla="*/ 269 h 269"/>
                <a:gd name="T2" fmla="*/ 700 w 700"/>
                <a:gd name="T3" fmla="*/ 269 h 269"/>
                <a:gd name="T4" fmla="*/ 679 w 700"/>
                <a:gd name="T5" fmla="*/ 47 h 269"/>
                <a:gd name="T6" fmla="*/ 680 w 700"/>
                <a:gd name="T7" fmla="*/ 47 h 269"/>
                <a:gd name="T8" fmla="*/ 680 w 700"/>
                <a:gd name="T9" fmla="*/ 47 h 269"/>
                <a:gd name="T10" fmla="*/ 677 w 700"/>
                <a:gd name="T11" fmla="*/ 38 h 269"/>
                <a:gd name="T12" fmla="*/ 671 w 700"/>
                <a:gd name="T13" fmla="*/ 29 h 269"/>
                <a:gd name="T14" fmla="*/ 664 w 700"/>
                <a:gd name="T15" fmla="*/ 20 h 269"/>
                <a:gd name="T16" fmla="*/ 657 w 700"/>
                <a:gd name="T17" fmla="*/ 15 h 269"/>
                <a:gd name="T18" fmla="*/ 648 w 700"/>
                <a:gd name="T19" fmla="*/ 9 h 269"/>
                <a:gd name="T20" fmla="*/ 639 w 700"/>
                <a:gd name="T21" fmla="*/ 4 h 269"/>
                <a:gd name="T22" fmla="*/ 628 w 700"/>
                <a:gd name="T23" fmla="*/ 2 h 269"/>
                <a:gd name="T24" fmla="*/ 617 w 700"/>
                <a:gd name="T25" fmla="*/ 2 h 269"/>
                <a:gd name="T26" fmla="*/ 619 w 700"/>
                <a:gd name="T27" fmla="*/ 0 h 269"/>
                <a:gd name="T28" fmla="*/ 90 w 700"/>
                <a:gd name="T29" fmla="*/ 0 h 269"/>
                <a:gd name="T30" fmla="*/ 95 w 700"/>
                <a:gd name="T31" fmla="*/ 4 h 269"/>
                <a:gd name="T32" fmla="*/ 95 w 700"/>
                <a:gd name="T33" fmla="*/ 4 h 269"/>
                <a:gd name="T34" fmla="*/ 86 w 700"/>
                <a:gd name="T35" fmla="*/ 2 h 269"/>
                <a:gd name="T36" fmla="*/ 86 w 700"/>
                <a:gd name="T37" fmla="*/ 2 h 269"/>
                <a:gd name="T38" fmla="*/ 76 w 700"/>
                <a:gd name="T39" fmla="*/ 2 h 269"/>
                <a:gd name="T40" fmla="*/ 63 w 700"/>
                <a:gd name="T41" fmla="*/ 2 h 269"/>
                <a:gd name="T42" fmla="*/ 52 w 700"/>
                <a:gd name="T43" fmla="*/ 6 h 269"/>
                <a:gd name="T44" fmla="*/ 43 w 700"/>
                <a:gd name="T45" fmla="*/ 11 h 269"/>
                <a:gd name="T46" fmla="*/ 34 w 700"/>
                <a:gd name="T47" fmla="*/ 18 h 269"/>
                <a:gd name="T48" fmla="*/ 25 w 700"/>
                <a:gd name="T49" fmla="*/ 27 h 269"/>
                <a:gd name="T50" fmla="*/ 20 w 700"/>
                <a:gd name="T51" fmla="*/ 36 h 269"/>
                <a:gd name="T52" fmla="*/ 16 w 700"/>
                <a:gd name="T53" fmla="*/ 47 h 269"/>
                <a:gd name="T54" fmla="*/ 16 w 700"/>
                <a:gd name="T55" fmla="*/ 47 h 269"/>
                <a:gd name="T56" fmla="*/ 0 w 700"/>
                <a:gd name="T57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0" h="269">
                  <a:moveTo>
                    <a:pt x="0" y="269"/>
                  </a:moveTo>
                  <a:lnTo>
                    <a:pt x="700" y="269"/>
                  </a:lnTo>
                  <a:lnTo>
                    <a:pt x="679" y="47"/>
                  </a:lnTo>
                  <a:lnTo>
                    <a:pt x="680" y="47"/>
                  </a:lnTo>
                  <a:lnTo>
                    <a:pt x="680" y="47"/>
                  </a:lnTo>
                  <a:lnTo>
                    <a:pt x="677" y="38"/>
                  </a:lnTo>
                  <a:lnTo>
                    <a:pt x="671" y="29"/>
                  </a:lnTo>
                  <a:lnTo>
                    <a:pt x="664" y="20"/>
                  </a:lnTo>
                  <a:lnTo>
                    <a:pt x="657" y="15"/>
                  </a:lnTo>
                  <a:lnTo>
                    <a:pt x="648" y="9"/>
                  </a:lnTo>
                  <a:lnTo>
                    <a:pt x="639" y="4"/>
                  </a:lnTo>
                  <a:lnTo>
                    <a:pt x="628" y="2"/>
                  </a:lnTo>
                  <a:lnTo>
                    <a:pt x="617" y="2"/>
                  </a:lnTo>
                  <a:lnTo>
                    <a:pt x="619" y="0"/>
                  </a:lnTo>
                  <a:lnTo>
                    <a:pt x="90" y="0"/>
                  </a:lnTo>
                  <a:lnTo>
                    <a:pt x="95" y="4"/>
                  </a:lnTo>
                  <a:lnTo>
                    <a:pt x="95" y="4"/>
                  </a:lnTo>
                  <a:lnTo>
                    <a:pt x="86" y="2"/>
                  </a:lnTo>
                  <a:lnTo>
                    <a:pt x="86" y="2"/>
                  </a:lnTo>
                  <a:lnTo>
                    <a:pt x="76" y="2"/>
                  </a:lnTo>
                  <a:lnTo>
                    <a:pt x="63" y="2"/>
                  </a:lnTo>
                  <a:lnTo>
                    <a:pt x="52" y="6"/>
                  </a:lnTo>
                  <a:lnTo>
                    <a:pt x="43" y="11"/>
                  </a:lnTo>
                  <a:lnTo>
                    <a:pt x="34" y="18"/>
                  </a:lnTo>
                  <a:lnTo>
                    <a:pt x="25" y="27"/>
                  </a:lnTo>
                  <a:lnTo>
                    <a:pt x="20" y="36"/>
                  </a:lnTo>
                  <a:lnTo>
                    <a:pt x="16" y="47"/>
                  </a:lnTo>
                  <a:lnTo>
                    <a:pt x="16" y="47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81" name="Freeform 629">
              <a:extLst>
                <a:ext uri="{FF2B5EF4-FFF2-40B4-BE49-F238E27FC236}">
                  <a16:creationId xmlns="" xmlns:a16="http://schemas.microsoft.com/office/drawing/2014/main" id="{D10FD49E-9DE5-4D22-9344-7A5DBCCC5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0459" y="7523846"/>
              <a:ext cx="187898" cy="67108"/>
            </a:xfrm>
            <a:custGeom>
              <a:avLst/>
              <a:gdLst>
                <a:gd name="T0" fmla="*/ 11 w 112"/>
                <a:gd name="T1" fmla="*/ 40 h 40"/>
                <a:gd name="T2" fmla="*/ 0 w 112"/>
                <a:gd name="T3" fmla="*/ 36 h 40"/>
                <a:gd name="T4" fmla="*/ 0 w 112"/>
                <a:gd name="T5" fmla="*/ 36 h 40"/>
                <a:gd name="T6" fmla="*/ 6 w 112"/>
                <a:gd name="T7" fmla="*/ 25 h 40"/>
                <a:gd name="T8" fmla="*/ 15 w 112"/>
                <a:gd name="T9" fmla="*/ 16 h 40"/>
                <a:gd name="T10" fmla="*/ 27 w 112"/>
                <a:gd name="T11" fmla="*/ 7 h 40"/>
                <a:gd name="T12" fmla="*/ 42 w 112"/>
                <a:gd name="T13" fmla="*/ 2 h 40"/>
                <a:gd name="T14" fmla="*/ 42 w 112"/>
                <a:gd name="T15" fmla="*/ 2 h 40"/>
                <a:gd name="T16" fmla="*/ 58 w 112"/>
                <a:gd name="T17" fmla="*/ 0 h 40"/>
                <a:gd name="T18" fmla="*/ 76 w 112"/>
                <a:gd name="T19" fmla="*/ 0 h 40"/>
                <a:gd name="T20" fmla="*/ 94 w 112"/>
                <a:gd name="T21" fmla="*/ 2 h 40"/>
                <a:gd name="T22" fmla="*/ 112 w 112"/>
                <a:gd name="T23" fmla="*/ 7 h 40"/>
                <a:gd name="T24" fmla="*/ 110 w 112"/>
                <a:gd name="T25" fmla="*/ 16 h 40"/>
                <a:gd name="T26" fmla="*/ 110 w 112"/>
                <a:gd name="T27" fmla="*/ 16 h 40"/>
                <a:gd name="T28" fmla="*/ 92 w 112"/>
                <a:gd name="T29" fmla="*/ 13 h 40"/>
                <a:gd name="T30" fmla="*/ 76 w 112"/>
                <a:gd name="T31" fmla="*/ 11 h 40"/>
                <a:gd name="T32" fmla="*/ 60 w 112"/>
                <a:gd name="T33" fmla="*/ 11 h 40"/>
                <a:gd name="T34" fmla="*/ 45 w 112"/>
                <a:gd name="T35" fmla="*/ 13 h 40"/>
                <a:gd name="T36" fmla="*/ 45 w 112"/>
                <a:gd name="T37" fmla="*/ 13 h 40"/>
                <a:gd name="T38" fmla="*/ 33 w 112"/>
                <a:gd name="T39" fmla="*/ 18 h 40"/>
                <a:gd name="T40" fmla="*/ 22 w 112"/>
                <a:gd name="T41" fmla="*/ 23 h 40"/>
                <a:gd name="T42" fmla="*/ 15 w 112"/>
                <a:gd name="T43" fmla="*/ 31 h 40"/>
                <a:gd name="T44" fmla="*/ 11 w 112"/>
                <a:gd name="T45" fmla="*/ 40 h 40"/>
                <a:gd name="T46" fmla="*/ 11 w 112"/>
                <a:gd name="T4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2" h="40">
                  <a:moveTo>
                    <a:pt x="11" y="40"/>
                  </a:moveTo>
                  <a:lnTo>
                    <a:pt x="0" y="36"/>
                  </a:lnTo>
                  <a:lnTo>
                    <a:pt x="0" y="36"/>
                  </a:lnTo>
                  <a:lnTo>
                    <a:pt x="6" y="25"/>
                  </a:lnTo>
                  <a:lnTo>
                    <a:pt x="15" y="16"/>
                  </a:lnTo>
                  <a:lnTo>
                    <a:pt x="27" y="7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58" y="0"/>
                  </a:lnTo>
                  <a:lnTo>
                    <a:pt x="76" y="0"/>
                  </a:lnTo>
                  <a:lnTo>
                    <a:pt x="94" y="2"/>
                  </a:lnTo>
                  <a:lnTo>
                    <a:pt x="112" y="7"/>
                  </a:lnTo>
                  <a:lnTo>
                    <a:pt x="110" y="16"/>
                  </a:lnTo>
                  <a:lnTo>
                    <a:pt x="110" y="16"/>
                  </a:lnTo>
                  <a:lnTo>
                    <a:pt x="92" y="13"/>
                  </a:lnTo>
                  <a:lnTo>
                    <a:pt x="76" y="11"/>
                  </a:lnTo>
                  <a:lnTo>
                    <a:pt x="60" y="11"/>
                  </a:lnTo>
                  <a:lnTo>
                    <a:pt x="45" y="13"/>
                  </a:lnTo>
                  <a:lnTo>
                    <a:pt x="45" y="13"/>
                  </a:lnTo>
                  <a:lnTo>
                    <a:pt x="33" y="18"/>
                  </a:lnTo>
                  <a:lnTo>
                    <a:pt x="22" y="23"/>
                  </a:lnTo>
                  <a:lnTo>
                    <a:pt x="15" y="31"/>
                  </a:lnTo>
                  <a:lnTo>
                    <a:pt x="11" y="40"/>
                  </a:lnTo>
                  <a:lnTo>
                    <a:pt x="11" y="40"/>
                  </a:lnTo>
                  <a:close/>
                </a:path>
              </a:pathLst>
            </a:custGeom>
            <a:solidFill>
              <a:srgbClr val="614F4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82" name="Freeform 630">
              <a:extLst>
                <a:ext uri="{FF2B5EF4-FFF2-40B4-BE49-F238E27FC236}">
                  <a16:creationId xmlns="" xmlns:a16="http://schemas.microsoft.com/office/drawing/2014/main" id="{93DF3204-785E-4CDD-83D7-3BF37594C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2900" y="7523846"/>
              <a:ext cx="189577" cy="67108"/>
            </a:xfrm>
            <a:custGeom>
              <a:avLst/>
              <a:gdLst>
                <a:gd name="T0" fmla="*/ 102 w 113"/>
                <a:gd name="T1" fmla="*/ 40 h 40"/>
                <a:gd name="T2" fmla="*/ 102 w 113"/>
                <a:gd name="T3" fmla="*/ 40 h 40"/>
                <a:gd name="T4" fmla="*/ 97 w 113"/>
                <a:gd name="T5" fmla="*/ 31 h 40"/>
                <a:gd name="T6" fmla="*/ 90 w 113"/>
                <a:gd name="T7" fmla="*/ 23 h 40"/>
                <a:gd name="T8" fmla="*/ 81 w 113"/>
                <a:gd name="T9" fmla="*/ 18 h 40"/>
                <a:gd name="T10" fmla="*/ 68 w 113"/>
                <a:gd name="T11" fmla="*/ 13 h 40"/>
                <a:gd name="T12" fmla="*/ 68 w 113"/>
                <a:gd name="T13" fmla="*/ 13 h 40"/>
                <a:gd name="T14" fmla="*/ 54 w 113"/>
                <a:gd name="T15" fmla="*/ 11 h 40"/>
                <a:gd name="T16" fmla="*/ 37 w 113"/>
                <a:gd name="T17" fmla="*/ 11 h 40"/>
                <a:gd name="T18" fmla="*/ 21 w 113"/>
                <a:gd name="T19" fmla="*/ 13 h 40"/>
                <a:gd name="T20" fmla="*/ 3 w 113"/>
                <a:gd name="T21" fmla="*/ 16 h 40"/>
                <a:gd name="T22" fmla="*/ 0 w 113"/>
                <a:gd name="T23" fmla="*/ 7 h 40"/>
                <a:gd name="T24" fmla="*/ 0 w 113"/>
                <a:gd name="T25" fmla="*/ 7 h 40"/>
                <a:gd name="T26" fmla="*/ 18 w 113"/>
                <a:gd name="T27" fmla="*/ 2 h 40"/>
                <a:gd name="T28" fmla="*/ 37 w 113"/>
                <a:gd name="T29" fmla="*/ 0 h 40"/>
                <a:gd name="T30" fmla="*/ 54 w 113"/>
                <a:gd name="T31" fmla="*/ 0 h 40"/>
                <a:gd name="T32" fmla="*/ 70 w 113"/>
                <a:gd name="T33" fmla="*/ 2 h 40"/>
                <a:gd name="T34" fmla="*/ 70 w 113"/>
                <a:gd name="T35" fmla="*/ 2 h 40"/>
                <a:gd name="T36" fmla="*/ 86 w 113"/>
                <a:gd name="T37" fmla="*/ 7 h 40"/>
                <a:gd name="T38" fmla="*/ 99 w 113"/>
                <a:gd name="T39" fmla="*/ 16 h 40"/>
                <a:gd name="T40" fmla="*/ 108 w 113"/>
                <a:gd name="T41" fmla="*/ 25 h 40"/>
                <a:gd name="T42" fmla="*/ 113 w 113"/>
                <a:gd name="T43" fmla="*/ 36 h 40"/>
                <a:gd name="T44" fmla="*/ 102 w 113"/>
                <a:gd name="T4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40">
                  <a:moveTo>
                    <a:pt x="102" y="40"/>
                  </a:moveTo>
                  <a:lnTo>
                    <a:pt x="102" y="40"/>
                  </a:lnTo>
                  <a:lnTo>
                    <a:pt x="97" y="31"/>
                  </a:lnTo>
                  <a:lnTo>
                    <a:pt x="90" y="23"/>
                  </a:lnTo>
                  <a:lnTo>
                    <a:pt x="81" y="18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54" y="11"/>
                  </a:lnTo>
                  <a:lnTo>
                    <a:pt x="37" y="11"/>
                  </a:lnTo>
                  <a:lnTo>
                    <a:pt x="21" y="13"/>
                  </a:lnTo>
                  <a:lnTo>
                    <a:pt x="3" y="16"/>
                  </a:lnTo>
                  <a:lnTo>
                    <a:pt x="0" y="7"/>
                  </a:lnTo>
                  <a:lnTo>
                    <a:pt x="0" y="7"/>
                  </a:lnTo>
                  <a:lnTo>
                    <a:pt x="18" y="2"/>
                  </a:lnTo>
                  <a:lnTo>
                    <a:pt x="37" y="0"/>
                  </a:lnTo>
                  <a:lnTo>
                    <a:pt x="54" y="0"/>
                  </a:lnTo>
                  <a:lnTo>
                    <a:pt x="70" y="2"/>
                  </a:lnTo>
                  <a:lnTo>
                    <a:pt x="70" y="2"/>
                  </a:lnTo>
                  <a:lnTo>
                    <a:pt x="86" y="7"/>
                  </a:lnTo>
                  <a:lnTo>
                    <a:pt x="99" y="16"/>
                  </a:lnTo>
                  <a:lnTo>
                    <a:pt x="108" y="25"/>
                  </a:lnTo>
                  <a:lnTo>
                    <a:pt x="113" y="36"/>
                  </a:lnTo>
                  <a:lnTo>
                    <a:pt x="102" y="40"/>
                  </a:lnTo>
                  <a:close/>
                </a:path>
              </a:pathLst>
            </a:custGeom>
            <a:solidFill>
              <a:srgbClr val="614F4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83" name="Freeform 631">
              <a:extLst>
                <a:ext uri="{FF2B5EF4-FFF2-40B4-BE49-F238E27FC236}">
                  <a16:creationId xmlns="" xmlns:a16="http://schemas.microsoft.com/office/drawing/2014/main" id="{33043BF1-3A83-40B0-B685-CD4492772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3318" y="9770239"/>
              <a:ext cx="236551" cy="543564"/>
            </a:xfrm>
            <a:custGeom>
              <a:avLst/>
              <a:gdLst>
                <a:gd name="T0" fmla="*/ 20 w 141"/>
                <a:gd name="T1" fmla="*/ 324 h 324"/>
                <a:gd name="T2" fmla="*/ 0 w 141"/>
                <a:gd name="T3" fmla="*/ 324 h 324"/>
                <a:gd name="T4" fmla="*/ 38 w 141"/>
                <a:gd name="T5" fmla="*/ 0 h 324"/>
                <a:gd name="T6" fmla="*/ 141 w 141"/>
                <a:gd name="T7" fmla="*/ 6 h 324"/>
                <a:gd name="T8" fmla="*/ 20 w 141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324">
                  <a:moveTo>
                    <a:pt x="20" y="324"/>
                  </a:moveTo>
                  <a:lnTo>
                    <a:pt x="0" y="324"/>
                  </a:lnTo>
                  <a:lnTo>
                    <a:pt x="38" y="0"/>
                  </a:lnTo>
                  <a:lnTo>
                    <a:pt x="141" y="6"/>
                  </a:lnTo>
                  <a:lnTo>
                    <a:pt x="20" y="324"/>
                  </a:lnTo>
                  <a:close/>
                </a:path>
              </a:pathLst>
            </a:custGeom>
            <a:solidFill>
              <a:srgbClr val="F9B2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84" name="Freeform 632">
              <a:extLst>
                <a:ext uri="{FF2B5EF4-FFF2-40B4-BE49-F238E27FC236}">
                  <a16:creationId xmlns="" xmlns:a16="http://schemas.microsoft.com/office/drawing/2014/main" id="{B251198F-3A44-4E9F-8140-FB2ED2F4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8416" y="9776950"/>
              <a:ext cx="192933" cy="159380"/>
            </a:xfrm>
            <a:custGeom>
              <a:avLst/>
              <a:gdLst>
                <a:gd name="T0" fmla="*/ 115 w 115"/>
                <a:gd name="T1" fmla="*/ 20 h 95"/>
                <a:gd name="T2" fmla="*/ 34 w 115"/>
                <a:gd name="T3" fmla="*/ 95 h 95"/>
                <a:gd name="T4" fmla="*/ 0 w 115"/>
                <a:gd name="T5" fmla="*/ 0 h 95"/>
                <a:gd name="T6" fmla="*/ 115 w 115"/>
                <a:gd name="T7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95">
                  <a:moveTo>
                    <a:pt x="115" y="20"/>
                  </a:moveTo>
                  <a:lnTo>
                    <a:pt x="34" y="95"/>
                  </a:lnTo>
                  <a:lnTo>
                    <a:pt x="0" y="0"/>
                  </a:lnTo>
                  <a:lnTo>
                    <a:pt x="115" y="20"/>
                  </a:lnTo>
                  <a:close/>
                </a:path>
              </a:pathLst>
            </a:custGeom>
            <a:solidFill>
              <a:srgbClr val="F9B2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85" name="Freeform 633">
              <a:extLst>
                <a:ext uri="{FF2B5EF4-FFF2-40B4-BE49-F238E27FC236}">
                  <a16:creationId xmlns="" xmlns:a16="http://schemas.microsoft.com/office/drawing/2014/main" id="{40616B6D-84B0-42A9-BE8D-5AB5AD11C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2526" y="9932970"/>
              <a:ext cx="347277" cy="493234"/>
            </a:xfrm>
            <a:custGeom>
              <a:avLst/>
              <a:gdLst>
                <a:gd name="T0" fmla="*/ 96 w 207"/>
                <a:gd name="T1" fmla="*/ 0 h 294"/>
                <a:gd name="T2" fmla="*/ 2 w 207"/>
                <a:gd name="T3" fmla="*/ 224 h 294"/>
                <a:gd name="T4" fmla="*/ 2 w 207"/>
                <a:gd name="T5" fmla="*/ 224 h 294"/>
                <a:gd name="T6" fmla="*/ 0 w 207"/>
                <a:gd name="T7" fmla="*/ 234 h 294"/>
                <a:gd name="T8" fmla="*/ 2 w 207"/>
                <a:gd name="T9" fmla="*/ 245 h 294"/>
                <a:gd name="T10" fmla="*/ 4 w 207"/>
                <a:gd name="T11" fmla="*/ 256 h 294"/>
                <a:gd name="T12" fmla="*/ 9 w 207"/>
                <a:gd name="T13" fmla="*/ 267 h 294"/>
                <a:gd name="T14" fmla="*/ 15 w 207"/>
                <a:gd name="T15" fmla="*/ 276 h 294"/>
                <a:gd name="T16" fmla="*/ 24 w 207"/>
                <a:gd name="T17" fmla="*/ 283 h 294"/>
                <a:gd name="T18" fmla="*/ 33 w 207"/>
                <a:gd name="T19" fmla="*/ 288 h 294"/>
                <a:gd name="T20" fmla="*/ 43 w 207"/>
                <a:gd name="T21" fmla="*/ 292 h 294"/>
                <a:gd name="T22" fmla="*/ 43 w 207"/>
                <a:gd name="T23" fmla="*/ 292 h 294"/>
                <a:gd name="T24" fmla="*/ 54 w 207"/>
                <a:gd name="T25" fmla="*/ 294 h 294"/>
                <a:gd name="T26" fmla="*/ 65 w 207"/>
                <a:gd name="T27" fmla="*/ 294 h 294"/>
                <a:gd name="T28" fmla="*/ 76 w 207"/>
                <a:gd name="T29" fmla="*/ 292 h 294"/>
                <a:gd name="T30" fmla="*/ 85 w 207"/>
                <a:gd name="T31" fmla="*/ 288 h 294"/>
                <a:gd name="T32" fmla="*/ 94 w 207"/>
                <a:gd name="T33" fmla="*/ 283 h 294"/>
                <a:gd name="T34" fmla="*/ 103 w 207"/>
                <a:gd name="T35" fmla="*/ 276 h 294"/>
                <a:gd name="T36" fmla="*/ 108 w 207"/>
                <a:gd name="T37" fmla="*/ 267 h 294"/>
                <a:gd name="T38" fmla="*/ 114 w 207"/>
                <a:gd name="T39" fmla="*/ 256 h 294"/>
                <a:gd name="T40" fmla="*/ 207 w 207"/>
                <a:gd name="T41" fmla="*/ 33 h 294"/>
                <a:gd name="T42" fmla="*/ 96 w 207"/>
                <a:gd name="T43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294">
                  <a:moveTo>
                    <a:pt x="96" y="0"/>
                  </a:moveTo>
                  <a:lnTo>
                    <a:pt x="2" y="224"/>
                  </a:lnTo>
                  <a:lnTo>
                    <a:pt x="2" y="224"/>
                  </a:lnTo>
                  <a:lnTo>
                    <a:pt x="0" y="234"/>
                  </a:lnTo>
                  <a:lnTo>
                    <a:pt x="2" y="245"/>
                  </a:lnTo>
                  <a:lnTo>
                    <a:pt x="4" y="256"/>
                  </a:lnTo>
                  <a:lnTo>
                    <a:pt x="9" y="267"/>
                  </a:lnTo>
                  <a:lnTo>
                    <a:pt x="15" y="276"/>
                  </a:lnTo>
                  <a:lnTo>
                    <a:pt x="24" y="283"/>
                  </a:lnTo>
                  <a:lnTo>
                    <a:pt x="33" y="288"/>
                  </a:lnTo>
                  <a:lnTo>
                    <a:pt x="43" y="292"/>
                  </a:lnTo>
                  <a:lnTo>
                    <a:pt x="43" y="292"/>
                  </a:lnTo>
                  <a:lnTo>
                    <a:pt x="54" y="294"/>
                  </a:lnTo>
                  <a:lnTo>
                    <a:pt x="65" y="294"/>
                  </a:lnTo>
                  <a:lnTo>
                    <a:pt x="76" y="292"/>
                  </a:lnTo>
                  <a:lnTo>
                    <a:pt x="85" y="288"/>
                  </a:lnTo>
                  <a:lnTo>
                    <a:pt x="94" y="283"/>
                  </a:lnTo>
                  <a:lnTo>
                    <a:pt x="103" y="276"/>
                  </a:lnTo>
                  <a:lnTo>
                    <a:pt x="108" y="267"/>
                  </a:lnTo>
                  <a:lnTo>
                    <a:pt x="114" y="256"/>
                  </a:lnTo>
                  <a:lnTo>
                    <a:pt x="207" y="33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86" name="Freeform 634">
              <a:extLst>
                <a:ext uri="{FF2B5EF4-FFF2-40B4-BE49-F238E27FC236}">
                  <a16:creationId xmlns="" xmlns:a16="http://schemas.microsoft.com/office/drawing/2014/main" id="{DF0E8554-1849-4B36-9748-9DF44F93C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8812" y="9223316"/>
              <a:ext cx="327144" cy="640869"/>
            </a:xfrm>
            <a:custGeom>
              <a:avLst/>
              <a:gdLst>
                <a:gd name="T0" fmla="*/ 193 w 195"/>
                <a:gd name="T1" fmla="*/ 371 h 382"/>
                <a:gd name="T2" fmla="*/ 193 w 195"/>
                <a:gd name="T3" fmla="*/ 371 h 382"/>
                <a:gd name="T4" fmla="*/ 193 w 195"/>
                <a:gd name="T5" fmla="*/ 377 h 382"/>
                <a:gd name="T6" fmla="*/ 191 w 195"/>
                <a:gd name="T7" fmla="*/ 378 h 382"/>
                <a:gd name="T8" fmla="*/ 187 w 195"/>
                <a:gd name="T9" fmla="*/ 382 h 382"/>
                <a:gd name="T10" fmla="*/ 182 w 195"/>
                <a:gd name="T11" fmla="*/ 382 h 382"/>
                <a:gd name="T12" fmla="*/ 9 w 195"/>
                <a:gd name="T13" fmla="*/ 382 h 382"/>
                <a:gd name="T14" fmla="*/ 9 w 195"/>
                <a:gd name="T15" fmla="*/ 382 h 382"/>
                <a:gd name="T16" fmla="*/ 6 w 195"/>
                <a:gd name="T17" fmla="*/ 380 h 382"/>
                <a:gd name="T18" fmla="*/ 2 w 195"/>
                <a:gd name="T19" fmla="*/ 378 h 382"/>
                <a:gd name="T20" fmla="*/ 0 w 195"/>
                <a:gd name="T21" fmla="*/ 375 h 382"/>
                <a:gd name="T22" fmla="*/ 0 w 195"/>
                <a:gd name="T23" fmla="*/ 371 h 382"/>
                <a:gd name="T24" fmla="*/ 2 w 195"/>
                <a:gd name="T25" fmla="*/ 9 h 382"/>
                <a:gd name="T26" fmla="*/ 2 w 195"/>
                <a:gd name="T27" fmla="*/ 9 h 382"/>
                <a:gd name="T28" fmla="*/ 2 w 195"/>
                <a:gd name="T29" fmla="*/ 6 h 382"/>
                <a:gd name="T30" fmla="*/ 4 w 195"/>
                <a:gd name="T31" fmla="*/ 2 h 382"/>
                <a:gd name="T32" fmla="*/ 7 w 195"/>
                <a:gd name="T33" fmla="*/ 0 h 382"/>
                <a:gd name="T34" fmla="*/ 11 w 195"/>
                <a:gd name="T35" fmla="*/ 0 h 382"/>
                <a:gd name="T36" fmla="*/ 184 w 195"/>
                <a:gd name="T37" fmla="*/ 0 h 382"/>
                <a:gd name="T38" fmla="*/ 184 w 195"/>
                <a:gd name="T39" fmla="*/ 0 h 382"/>
                <a:gd name="T40" fmla="*/ 189 w 195"/>
                <a:gd name="T41" fmla="*/ 0 h 382"/>
                <a:gd name="T42" fmla="*/ 191 w 195"/>
                <a:gd name="T43" fmla="*/ 4 h 382"/>
                <a:gd name="T44" fmla="*/ 195 w 195"/>
                <a:gd name="T45" fmla="*/ 8 h 382"/>
                <a:gd name="T46" fmla="*/ 195 w 195"/>
                <a:gd name="T47" fmla="*/ 11 h 382"/>
                <a:gd name="T48" fmla="*/ 193 w 195"/>
                <a:gd name="T49" fmla="*/ 37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5" h="382">
                  <a:moveTo>
                    <a:pt x="193" y="371"/>
                  </a:moveTo>
                  <a:lnTo>
                    <a:pt x="193" y="371"/>
                  </a:lnTo>
                  <a:lnTo>
                    <a:pt x="193" y="377"/>
                  </a:lnTo>
                  <a:lnTo>
                    <a:pt x="191" y="378"/>
                  </a:lnTo>
                  <a:lnTo>
                    <a:pt x="187" y="382"/>
                  </a:lnTo>
                  <a:lnTo>
                    <a:pt x="182" y="382"/>
                  </a:lnTo>
                  <a:lnTo>
                    <a:pt x="9" y="382"/>
                  </a:lnTo>
                  <a:lnTo>
                    <a:pt x="9" y="382"/>
                  </a:lnTo>
                  <a:lnTo>
                    <a:pt x="6" y="380"/>
                  </a:lnTo>
                  <a:lnTo>
                    <a:pt x="2" y="378"/>
                  </a:lnTo>
                  <a:lnTo>
                    <a:pt x="0" y="375"/>
                  </a:lnTo>
                  <a:lnTo>
                    <a:pt x="0" y="371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6"/>
                  </a:lnTo>
                  <a:lnTo>
                    <a:pt x="4" y="2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89" y="0"/>
                  </a:lnTo>
                  <a:lnTo>
                    <a:pt x="191" y="4"/>
                  </a:lnTo>
                  <a:lnTo>
                    <a:pt x="195" y="8"/>
                  </a:lnTo>
                  <a:lnTo>
                    <a:pt x="195" y="11"/>
                  </a:lnTo>
                  <a:lnTo>
                    <a:pt x="193" y="371"/>
                  </a:lnTo>
                  <a:close/>
                </a:path>
              </a:pathLst>
            </a:custGeom>
            <a:solidFill>
              <a:srgbClr val="38405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87" name="Freeform 635">
              <a:extLst>
                <a:ext uri="{FF2B5EF4-FFF2-40B4-BE49-F238E27FC236}">
                  <a16:creationId xmlns="" xmlns:a16="http://schemas.microsoft.com/office/drawing/2014/main" id="{8E7EEE22-8BDC-4A48-99CC-3DFBB424F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9670" y="9746746"/>
              <a:ext cx="62075" cy="65429"/>
            </a:xfrm>
            <a:custGeom>
              <a:avLst/>
              <a:gdLst>
                <a:gd name="T0" fmla="*/ 37 w 37"/>
                <a:gd name="T1" fmla="*/ 20 h 39"/>
                <a:gd name="T2" fmla="*/ 37 w 37"/>
                <a:gd name="T3" fmla="*/ 20 h 39"/>
                <a:gd name="T4" fmla="*/ 37 w 37"/>
                <a:gd name="T5" fmla="*/ 27 h 39"/>
                <a:gd name="T6" fmla="*/ 32 w 37"/>
                <a:gd name="T7" fmla="*/ 32 h 39"/>
                <a:gd name="T8" fmla="*/ 27 w 37"/>
                <a:gd name="T9" fmla="*/ 38 h 39"/>
                <a:gd name="T10" fmla="*/ 19 w 37"/>
                <a:gd name="T11" fmla="*/ 39 h 39"/>
                <a:gd name="T12" fmla="*/ 19 w 37"/>
                <a:gd name="T13" fmla="*/ 39 h 39"/>
                <a:gd name="T14" fmla="*/ 10 w 37"/>
                <a:gd name="T15" fmla="*/ 38 h 39"/>
                <a:gd name="T16" fmla="*/ 5 w 37"/>
                <a:gd name="T17" fmla="*/ 32 h 39"/>
                <a:gd name="T18" fmla="*/ 0 w 37"/>
                <a:gd name="T19" fmla="*/ 27 h 39"/>
                <a:gd name="T20" fmla="*/ 0 w 37"/>
                <a:gd name="T21" fmla="*/ 20 h 39"/>
                <a:gd name="T22" fmla="*/ 0 w 37"/>
                <a:gd name="T23" fmla="*/ 20 h 39"/>
                <a:gd name="T24" fmla="*/ 1 w 37"/>
                <a:gd name="T25" fmla="*/ 11 h 39"/>
                <a:gd name="T26" fmla="*/ 5 w 37"/>
                <a:gd name="T27" fmla="*/ 5 h 39"/>
                <a:gd name="T28" fmla="*/ 10 w 37"/>
                <a:gd name="T29" fmla="*/ 2 h 39"/>
                <a:gd name="T30" fmla="*/ 19 w 37"/>
                <a:gd name="T31" fmla="*/ 0 h 39"/>
                <a:gd name="T32" fmla="*/ 19 w 37"/>
                <a:gd name="T33" fmla="*/ 0 h 39"/>
                <a:gd name="T34" fmla="*/ 27 w 37"/>
                <a:gd name="T35" fmla="*/ 2 h 39"/>
                <a:gd name="T36" fmla="*/ 32 w 37"/>
                <a:gd name="T37" fmla="*/ 5 h 39"/>
                <a:gd name="T38" fmla="*/ 37 w 37"/>
                <a:gd name="T39" fmla="*/ 11 h 39"/>
                <a:gd name="T40" fmla="*/ 37 w 37"/>
                <a:gd name="T41" fmla="*/ 20 h 39"/>
                <a:gd name="T42" fmla="*/ 37 w 37"/>
                <a:gd name="T43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9">
                  <a:moveTo>
                    <a:pt x="37" y="20"/>
                  </a:moveTo>
                  <a:lnTo>
                    <a:pt x="37" y="20"/>
                  </a:lnTo>
                  <a:lnTo>
                    <a:pt x="37" y="27"/>
                  </a:lnTo>
                  <a:lnTo>
                    <a:pt x="32" y="32"/>
                  </a:lnTo>
                  <a:lnTo>
                    <a:pt x="27" y="38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0" y="38"/>
                  </a:lnTo>
                  <a:lnTo>
                    <a:pt x="5" y="32"/>
                  </a:lnTo>
                  <a:lnTo>
                    <a:pt x="0" y="2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" y="11"/>
                  </a:lnTo>
                  <a:lnTo>
                    <a:pt x="5" y="5"/>
                  </a:lnTo>
                  <a:lnTo>
                    <a:pt x="10" y="2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7" y="2"/>
                  </a:lnTo>
                  <a:lnTo>
                    <a:pt x="32" y="5"/>
                  </a:lnTo>
                  <a:lnTo>
                    <a:pt x="37" y="11"/>
                  </a:lnTo>
                  <a:lnTo>
                    <a:pt x="37" y="20"/>
                  </a:lnTo>
                  <a:lnTo>
                    <a:pt x="37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88" name="Freeform 636">
              <a:extLst>
                <a:ext uri="{FF2B5EF4-FFF2-40B4-BE49-F238E27FC236}">
                  <a16:creationId xmlns="" xmlns:a16="http://schemas.microsoft.com/office/drawing/2014/main" id="{325BACA7-EBF5-4291-85FA-1FD01F694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7267" y="9290419"/>
              <a:ext cx="286881" cy="434517"/>
            </a:xfrm>
            <a:custGeom>
              <a:avLst/>
              <a:gdLst>
                <a:gd name="T0" fmla="*/ 171 w 171"/>
                <a:gd name="T1" fmla="*/ 259 h 259"/>
                <a:gd name="T2" fmla="*/ 0 w 171"/>
                <a:gd name="T3" fmla="*/ 259 h 259"/>
                <a:gd name="T4" fmla="*/ 2 w 171"/>
                <a:gd name="T5" fmla="*/ 0 h 259"/>
                <a:gd name="T6" fmla="*/ 171 w 171"/>
                <a:gd name="T7" fmla="*/ 2 h 259"/>
                <a:gd name="T8" fmla="*/ 171 w 171"/>
                <a:gd name="T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259">
                  <a:moveTo>
                    <a:pt x="171" y="259"/>
                  </a:moveTo>
                  <a:lnTo>
                    <a:pt x="0" y="259"/>
                  </a:lnTo>
                  <a:lnTo>
                    <a:pt x="2" y="0"/>
                  </a:lnTo>
                  <a:lnTo>
                    <a:pt x="171" y="2"/>
                  </a:lnTo>
                  <a:lnTo>
                    <a:pt x="171" y="259"/>
                  </a:lnTo>
                  <a:close/>
                </a:path>
              </a:pathLst>
            </a:custGeom>
            <a:solidFill>
              <a:srgbClr val="7DBA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89" name="Freeform 637">
              <a:extLst>
                <a:ext uri="{FF2B5EF4-FFF2-40B4-BE49-F238E27FC236}">
                  <a16:creationId xmlns="" xmlns:a16="http://schemas.microsoft.com/office/drawing/2014/main" id="{D377951C-2782-4AFD-85CB-789E1D160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4506" y="9256866"/>
              <a:ext cx="115759" cy="11745"/>
            </a:xfrm>
            <a:custGeom>
              <a:avLst/>
              <a:gdLst>
                <a:gd name="T0" fmla="*/ 69 w 69"/>
                <a:gd name="T1" fmla="*/ 4 h 7"/>
                <a:gd name="T2" fmla="*/ 69 w 69"/>
                <a:gd name="T3" fmla="*/ 4 h 7"/>
                <a:gd name="T4" fmla="*/ 69 w 69"/>
                <a:gd name="T5" fmla="*/ 7 h 7"/>
                <a:gd name="T6" fmla="*/ 65 w 69"/>
                <a:gd name="T7" fmla="*/ 7 h 7"/>
                <a:gd name="T8" fmla="*/ 4 w 69"/>
                <a:gd name="T9" fmla="*/ 7 h 7"/>
                <a:gd name="T10" fmla="*/ 4 w 69"/>
                <a:gd name="T11" fmla="*/ 7 h 7"/>
                <a:gd name="T12" fmla="*/ 2 w 69"/>
                <a:gd name="T13" fmla="*/ 6 h 7"/>
                <a:gd name="T14" fmla="*/ 0 w 69"/>
                <a:gd name="T15" fmla="*/ 4 h 7"/>
                <a:gd name="T16" fmla="*/ 0 w 69"/>
                <a:gd name="T17" fmla="*/ 4 h 7"/>
                <a:gd name="T18" fmla="*/ 2 w 69"/>
                <a:gd name="T19" fmla="*/ 2 h 7"/>
                <a:gd name="T20" fmla="*/ 4 w 69"/>
                <a:gd name="T21" fmla="*/ 0 h 7"/>
                <a:gd name="T22" fmla="*/ 65 w 69"/>
                <a:gd name="T23" fmla="*/ 0 h 7"/>
                <a:gd name="T24" fmla="*/ 65 w 69"/>
                <a:gd name="T25" fmla="*/ 0 h 7"/>
                <a:gd name="T26" fmla="*/ 69 w 69"/>
                <a:gd name="T27" fmla="*/ 2 h 7"/>
                <a:gd name="T28" fmla="*/ 69 w 69"/>
                <a:gd name="T29" fmla="*/ 4 h 7"/>
                <a:gd name="T30" fmla="*/ 69 w 69"/>
                <a:gd name="T3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" h="7">
                  <a:moveTo>
                    <a:pt x="69" y="4"/>
                  </a:moveTo>
                  <a:lnTo>
                    <a:pt x="69" y="4"/>
                  </a:lnTo>
                  <a:lnTo>
                    <a:pt x="69" y="7"/>
                  </a:lnTo>
                  <a:lnTo>
                    <a:pt x="65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69" y="2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90" name="Freeform 638">
              <a:extLst>
                <a:ext uri="{FF2B5EF4-FFF2-40B4-BE49-F238E27FC236}">
                  <a16:creationId xmlns="" xmlns:a16="http://schemas.microsoft.com/office/drawing/2014/main" id="{C6523E87-95FE-48CB-BED3-0AC2A5621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9962" y="9525293"/>
              <a:ext cx="169445" cy="67108"/>
            </a:xfrm>
            <a:custGeom>
              <a:avLst/>
              <a:gdLst>
                <a:gd name="T0" fmla="*/ 101 w 101"/>
                <a:gd name="T1" fmla="*/ 20 h 40"/>
                <a:gd name="T2" fmla="*/ 101 w 101"/>
                <a:gd name="T3" fmla="*/ 20 h 40"/>
                <a:gd name="T4" fmla="*/ 99 w 101"/>
                <a:gd name="T5" fmla="*/ 27 h 40"/>
                <a:gd name="T6" fmla="*/ 96 w 101"/>
                <a:gd name="T7" fmla="*/ 33 h 40"/>
                <a:gd name="T8" fmla="*/ 89 w 101"/>
                <a:gd name="T9" fmla="*/ 38 h 40"/>
                <a:gd name="T10" fmla="*/ 81 w 101"/>
                <a:gd name="T11" fmla="*/ 40 h 40"/>
                <a:gd name="T12" fmla="*/ 20 w 101"/>
                <a:gd name="T13" fmla="*/ 40 h 40"/>
                <a:gd name="T14" fmla="*/ 20 w 101"/>
                <a:gd name="T15" fmla="*/ 40 h 40"/>
                <a:gd name="T16" fmla="*/ 13 w 101"/>
                <a:gd name="T17" fmla="*/ 38 h 40"/>
                <a:gd name="T18" fmla="*/ 8 w 101"/>
                <a:gd name="T19" fmla="*/ 33 h 40"/>
                <a:gd name="T20" fmla="*/ 2 w 101"/>
                <a:gd name="T21" fmla="*/ 27 h 40"/>
                <a:gd name="T22" fmla="*/ 0 w 101"/>
                <a:gd name="T23" fmla="*/ 20 h 40"/>
                <a:gd name="T24" fmla="*/ 0 w 101"/>
                <a:gd name="T25" fmla="*/ 20 h 40"/>
                <a:gd name="T26" fmla="*/ 2 w 101"/>
                <a:gd name="T27" fmla="*/ 11 h 40"/>
                <a:gd name="T28" fmla="*/ 8 w 101"/>
                <a:gd name="T29" fmla="*/ 6 h 40"/>
                <a:gd name="T30" fmla="*/ 13 w 101"/>
                <a:gd name="T31" fmla="*/ 0 h 40"/>
                <a:gd name="T32" fmla="*/ 20 w 101"/>
                <a:gd name="T33" fmla="*/ 0 h 40"/>
                <a:gd name="T34" fmla="*/ 81 w 101"/>
                <a:gd name="T35" fmla="*/ 0 h 40"/>
                <a:gd name="T36" fmla="*/ 81 w 101"/>
                <a:gd name="T37" fmla="*/ 0 h 40"/>
                <a:gd name="T38" fmla="*/ 89 w 101"/>
                <a:gd name="T39" fmla="*/ 0 h 40"/>
                <a:gd name="T40" fmla="*/ 96 w 101"/>
                <a:gd name="T41" fmla="*/ 6 h 40"/>
                <a:gd name="T42" fmla="*/ 99 w 101"/>
                <a:gd name="T43" fmla="*/ 11 h 40"/>
                <a:gd name="T44" fmla="*/ 101 w 101"/>
                <a:gd name="T45" fmla="*/ 20 h 40"/>
                <a:gd name="T46" fmla="*/ 101 w 101"/>
                <a:gd name="T4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40">
                  <a:moveTo>
                    <a:pt x="101" y="20"/>
                  </a:moveTo>
                  <a:lnTo>
                    <a:pt x="101" y="20"/>
                  </a:lnTo>
                  <a:lnTo>
                    <a:pt x="99" y="27"/>
                  </a:lnTo>
                  <a:lnTo>
                    <a:pt x="96" y="33"/>
                  </a:lnTo>
                  <a:lnTo>
                    <a:pt x="89" y="38"/>
                  </a:lnTo>
                  <a:lnTo>
                    <a:pt x="81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3" y="38"/>
                  </a:lnTo>
                  <a:lnTo>
                    <a:pt x="8" y="33"/>
                  </a:lnTo>
                  <a:lnTo>
                    <a:pt x="2" y="2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1"/>
                  </a:lnTo>
                  <a:lnTo>
                    <a:pt x="8" y="6"/>
                  </a:lnTo>
                  <a:lnTo>
                    <a:pt x="13" y="0"/>
                  </a:lnTo>
                  <a:lnTo>
                    <a:pt x="20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89" y="0"/>
                  </a:lnTo>
                  <a:lnTo>
                    <a:pt x="96" y="6"/>
                  </a:lnTo>
                  <a:lnTo>
                    <a:pt x="99" y="11"/>
                  </a:lnTo>
                  <a:lnTo>
                    <a:pt x="101" y="20"/>
                  </a:lnTo>
                  <a:lnTo>
                    <a:pt x="101" y="20"/>
                  </a:lnTo>
                  <a:close/>
                </a:path>
              </a:pathLst>
            </a:custGeom>
            <a:solidFill>
              <a:srgbClr val="F9B2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91" name="Freeform 639">
              <a:extLst>
                <a:ext uri="{FF2B5EF4-FFF2-40B4-BE49-F238E27FC236}">
                  <a16:creationId xmlns="" xmlns:a16="http://schemas.microsoft.com/office/drawing/2014/main" id="{078E0359-04CA-4532-B08B-4593F8457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9962" y="9592399"/>
              <a:ext cx="169445" cy="68785"/>
            </a:xfrm>
            <a:custGeom>
              <a:avLst/>
              <a:gdLst>
                <a:gd name="T0" fmla="*/ 101 w 101"/>
                <a:gd name="T1" fmla="*/ 20 h 41"/>
                <a:gd name="T2" fmla="*/ 101 w 101"/>
                <a:gd name="T3" fmla="*/ 20 h 41"/>
                <a:gd name="T4" fmla="*/ 99 w 101"/>
                <a:gd name="T5" fmla="*/ 29 h 41"/>
                <a:gd name="T6" fmla="*/ 96 w 101"/>
                <a:gd name="T7" fmla="*/ 34 h 41"/>
                <a:gd name="T8" fmla="*/ 89 w 101"/>
                <a:gd name="T9" fmla="*/ 40 h 41"/>
                <a:gd name="T10" fmla="*/ 81 w 101"/>
                <a:gd name="T11" fmla="*/ 41 h 41"/>
                <a:gd name="T12" fmla="*/ 20 w 101"/>
                <a:gd name="T13" fmla="*/ 41 h 41"/>
                <a:gd name="T14" fmla="*/ 20 w 101"/>
                <a:gd name="T15" fmla="*/ 41 h 41"/>
                <a:gd name="T16" fmla="*/ 13 w 101"/>
                <a:gd name="T17" fmla="*/ 40 h 41"/>
                <a:gd name="T18" fmla="*/ 8 w 101"/>
                <a:gd name="T19" fmla="*/ 34 h 41"/>
                <a:gd name="T20" fmla="*/ 2 w 101"/>
                <a:gd name="T21" fmla="*/ 29 h 41"/>
                <a:gd name="T22" fmla="*/ 0 w 101"/>
                <a:gd name="T23" fmla="*/ 20 h 41"/>
                <a:gd name="T24" fmla="*/ 0 w 101"/>
                <a:gd name="T25" fmla="*/ 20 h 41"/>
                <a:gd name="T26" fmla="*/ 2 w 101"/>
                <a:gd name="T27" fmla="*/ 13 h 41"/>
                <a:gd name="T28" fmla="*/ 8 w 101"/>
                <a:gd name="T29" fmla="*/ 7 h 41"/>
                <a:gd name="T30" fmla="*/ 13 w 101"/>
                <a:gd name="T31" fmla="*/ 2 h 41"/>
                <a:gd name="T32" fmla="*/ 20 w 101"/>
                <a:gd name="T33" fmla="*/ 0 h 41"/>
                <a:gd name="T34" fmla="*/ 81 w 101"/>
                <a:gd name="T35" fmla="*/ 0 h 41"/>
                <a:gd name="T36" fmla="*/ 81 w 101"/>
                <a:gd name="T37" fmla="*/ 0 h 41"/>
                <a:gd name="T38" fmla="*/ 89 w 101"/>
                <a:gd name="T39" fmla="*/ 2 h 41"/>
                <a:gd name="T40" fmla="*/ 96 w 101"/>
                <a:gd name="T41" fmla="*/ 7 h 41"/>
                <a:gd name="T42" fmla="*/ 99 w 101"/>
                <a:gd name="T43" fmla="*/ 13 h 41"/>
                <a:gd name="T44" fmla="*/ 101 w 101"/>
                <a:gd name="T45" fmla="*/ 20 h 41"/>
                <a:gd name="T46" fmla="*/ 101 w 101"/>
                <a:gd name="T47" fmla="*/ 2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41">
                  <a:moveTo>
                    <a:pt x="101" y="20"/>
                  </a:moveTo>
                  <a:lnTo>
                    <a:pt x="101" y="20"/>
                  </a:lnTo>
                  <a:lnTo>
                    <a:pt x="99" y="29"/>
                  </a:lnTo>
                  <a:lnTo>
                    <a:pt x="96" y="34"/>
                  </a:lnTo>
                  <a:lnTo>
                    <a:pt x="89" y="40"/>
                  </a:lnTo>
                  <a:lnTo>
                    <a:pt x="81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13" y="40"/>
                  </a:lnTo>
                  <a:lnTo>
                    <a:pt x="8" y="34"/>
                  </a:lnTo>
                  <a:lnTo>
                    <a:pt x="2" y="29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3"/>
                  </a:lnTo>
                  <a:lnTo>
                    <a:pt x="8" y="7"/>
                  </a:lnTo>
                  <a:lnTo>
                    <a:pt x="13" y="2"/>
                  </a:lnTo>
                  <a:lnTo>
                    <a:pt x="20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89" y="2"/>
                  </a:lnTo>
                  <a:lnTo>
                    <a:pt x="96" y="7"/>
                  </a:lnTo>
                  <a:lnTo>
                    <a:pt x="99" y="13"/>
                  </a:lnTo>
                  <a:lnTo>
                    <a:pt x="101" y="20"/>
                  </a:lnTo>
                  <a:lnTo>
                    <a:pt x="101" y="20"/>
                  </a:lnTo>
                  <a:close/>
                </a:path>
              </a:pathLst>
            </a:custGeom>
            <a:solidFill>
              <a:srgbClr val="F9B2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92" name="Freeform 640">
              <a:extLst>
                <a:ext uri="{FF2B5EF4-FFF2-40B4-BE49-F238E27FC236}">
                  <a16:creationId xmlns="" xmlns:a16="http://schemas.microsoft.com/office/drawing/2014/main" id="{F58F354C-2CCB-42DA-BBE3-2713CEF34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9964" y="9661183"/>
              <a:ext cx="169445" cy="67108"/>
            </a:xfrm>
            <a:custGeom>
              <a:avLst/>
              <a:gdLst>
                <a:gd name="T0" fmla="*/ 101 w 101"/>
                <a:gd name="T1" fmla="*/ 20 h 40"/>
                <a:gd name="T2" fmla="*/ 101 w 101"/>
                <a:gd name="T3" fmla="*/ 20 h 40"/>
                <a:gd name="T4" fmla="*/ 99 w 101"/>
                <a:gd name="T5" fmla="*/ 29 h 40"/>
                <a:gd name="T6" fmla="*/ 96 w 101"/>
                <a:gd name="T7" fmla="*/ 35 h 40"/>
                <a:gd name="T8" fmla="*/ 89 w 101"/>
                <a:gd name="T9" fmla="*/ 40 h 40"/>
                <a:gd name="T10" fmla="*/ 81 w 101"/>
                <a:gd name="T11" fmla="*/ 40 h 40"/>
                <a:gd name="T12" fmla="*/ 20 w 101"/>
                <a:gd name="T13" fmla="*/ 40 h 40"/>
                <a:gd name="T14" fmla="*/ 20 w 101"/>
                <a:gd name="T15" fmla="*/ 40 h 40"/>
                <a:gd name="T16" fmla="*/ 13 w 101"/>
                <a:gd name="T17" fmla="*/ 40 h 40"/>
                <a:gd name="T18" fmla="*/ 8 w 101"/>
                <a:gd name="T19" fmla="*/ 35 h 40"/>
                <a:gd name="T20" fmla="*/ 2 w 101"/>
                <a:gd name="T21" fmla="*/ 29 h 40"/>
                <a:gd name="T22" fmla="*/ 0 w 101"/>
                <a:gd name="T23" fmla="*/ 20 h 40"/>
                <a:gd name="T24" fmla="*/ 0 w 101"/>
                <a:gd name="T25" fmla="*/ 20 h 40"/>
                <a:gd name="T26" fmla="*/ 2 w 101"/>
                <a:gd name="T27" fmla="*/ 13 h 40"/>
                <a:gd name="T28" fmla="*/ 8 w 101"/>
                <a:gd name="T29" fmla="*/ 8 h 40"/>
                <a:gd name="T30" fmla="*/ 13 w 101"/>
                <a:gd name="T31" fmla="*/ 2 h 40"/>
                <a:gd name="T32" fmla="*/ 20 w 101"/>
                <a:gd name="T33" fmla="*/ 0 h 40"/>
                <a:gd name="T34" fmla="*/ 81 w 101"/>
                <a:gd name="T35" fmla="*/ 0 h 40"/>
                <a:gd name="T36" fmla="*/ 81 w 101"/>
                <a:gd name="T37" fmla="*/ 0 h 40"/>
                <a:gd name="T38" fmla="*/ 89 w 101"/>
                <a:gd name="T39" fmla="*/ 2 h 40"/>
                <a:gd name="T40" fmla="*/ 96 w 101"/>
                <a:gd name="T41" fmla="*/ 8 h 40"/>
                <a:gd name="T42" fmla="*/ 99 w 101"/>
                <a:gd name="T43" fmla="*/ 13 h 40"/>
                <a:gd name="T44" fmla="*/ 101 w 101"/>
                <a:gd name="T45" fmla="*/ 20 h 40"/>
                <a:gd name="T46" fmla="*/ 101 w 101"/>
                <a:gd name="T4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40">
                  <a:moveTo>
                    <a:pt x="101" y="20"/>
                  </a:moveTo>
                  <a:lnTo>
                    <a:pt x="101" y="20"/>
                  </a:lnTo>
                  <a:lnTo>
                    <a:pt x="99" y="29"/>
                  </a:lnTo>
                  <a:lnTo>
                    <a:pt x="96" y="35"/>
                  </a:lnTo>
                  <a:lnTo>
                    <a:pt x="89" y="40"/>
                  </a:lnTo>
                  <a:lnTo>
                    <a:pt x="81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3" y="40"/>
                  </a:lnTo>
                  <a:lnTo>
                    <a:pt x="8" y="35"/>
                  </a:lnTo>
                  <a:lnTo>
                    <a:pt x="2" y="29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3"/>
                  </a:lnTo>
                  <a:lnTo>
                    <a:pt x="8" y="8"/>
                  </a:lnTo>
                  <a:lnTo>
                    <a:pt x="13" y="2"/>
                  </a:lnTo>
                  <a:lnTo>
                    <a:pt x="20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89" y="2"/>
                  </a:lnTo>
                  <a:lnTo>
                    <a:pt x="96" y="8"/>
                  </a:lnTo>
                  <a:lnTo>
                    <a:pt x="99" y="13"/>
                  </a:lnTo>
                  <a:lnTo>
                    <a:pt x="101" y="20"/>
                  </a:lnTo>
                  <a:lnTo>
                    <a:pt x="101" y="20"/>
                  </a:lnTo>
                  <a:close/>
                </a:path>
              </a:pathLst>
            </a:custGeom>
            <a:solidFill>
              <a:srgbClr val="F9B2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93" name="Freeform 641">
              <a:extLst>
                <a:ext uri="{FF2B5EF4-FFF2-40B4-BE49-F238E27FC236}">
                  <a16:creationId xmlns="" xmlns:a16="http://schemas.microsoft.com/office/drawing/2014/main" id="{DBAF3B46-FC77-4AA9-989C-BED21A84F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3383" y="9731645"/>
              <a:ext cx="150991" cy="60396"/>
            </a:xfrm>
            <a:custGeom>
              <a:avLst/>
              <a:gdLst>
                <a:gd name="T0" fmla="*/ 90 w 90"/>
                <a:gd name="T1" fmla="*/ 18 h 36"/>
                <a:gd name="T2" fmla="*/ 90 w 90"/>
                <a:gd name="T3" fmla="*/ 18 h 36"/>
                <a:gd name="T4" fmla="*/ 88 w 90"/>
                <a:gd name="T5" fmla="*/ 25 h 36"/>
                <a:gd name="T6" fmla="*/ 84 w 90"/>
                <a:gd name="T7" fmla="*/ 30 h 36"/>
                <a:gd name="T8" fmla="*/ 77 w 90"/>
                <a:gd name="T9" fmla="*/ 34 h 36"/>
                <a:gd name="T10" fmla="*/ 72 w 90"/>
                <a:gd name="T11" fmla="*/ 36 h 36"/>
                <a:gd name="T12" fmla="*/ 18 w 90"/>
                <a:gd name="T13" fmla="*/ 36 h 36"/>
                <a:gd name="T14" fmla="*/ 18 w 90"/>
                <a:gd name="T15" fmla="*/ 36 h 36"/>
                <a:gd name="T16" fmla="*/ 10 w 90"/>
                <a:gd name="T17" fmla="*/ 34 h 36"/>
                <a:gd name="T18" fmla="*/ 5 w 90"/>
                <a:gd name="T19" fmla="*/ 30 h 36"/>
                <a:gd name="T20" fmla="*/ 0 w 90"/>
                <a:gd name="T21" fmla="*/ 25 h 36"/>
                <a:gd name="T22" fmla="*/ 0 w 90"/>
                <a:gd name="T23" fmla="*/ 18 h 36"/>
                <a:gd name="T24" fmla="*/ 0 w 90"/>
                <a:gd name="T25" fmla="*/ 18 h 36"/>
                <a:gd name="T26" fmla="*/ 0 w 90"/>
                <a:gd name="T27" fmla="*/ 11 h 36"/>
                <a:gd name="T28" fmla="*/ 5 w 90"/>
                <a:gd name="T29" fmla="*/ 5 h 36"/>
                <a:gd name="T30" fmla="*/ 10 w 90"/>
                <a:gd name="T31" fmla="*/ 2 h 36"/>
                <a:gd name="T32" fmla="*/ 18 w 90"/>
                <a:gd name="T33" fmla="*/ 0 h 36"/>
                <a:gd name="T34" fmla="*/ 72 w 90"/>
                <a:gd name="T35" fmla="*/ 0 h 36"/>
                <a:gd name="T36" fmla="*/ 72 w 90"/>
                <a:gd name="T37" fmla="*/ 0 h 36"/>
                <a:gd name="T38" fmla="*/ 77 w 90"/>
                <a:gd name="T39" fmla="*/ 2 h 36"/>
                <a:gd name="T40" fmla="*/ 84 w 90"/>
                <a:gd name="T41" fmla="*/ 5 h 36"/>
                <a:gd name="T42" fmla="*/ 88 w 90"/>
                <a:gd name="T43" fmla="*/ 11 h 36"/>
                <a:gd name="T44" fmla="*/ 90 w 90"/>
                <a:gd name="T45" fmla="*/ 18 h 36"/>
                <a:gd name="T46" fmla="*/ 90 w 90"/>
                <a:gd name="T4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36">
                  <a:moveTo>
                    <a:pt x="90" y="18"/>
                  </a:moveTo>
                  <a:lnTo>
                    <a:pt x="90" y="18"/>
                  </a:lnTo>
                  <a:lnTo>
                    <a:pt x="88" y="25"/>
                  </a:lnTo>
                  <a:lnTo>
                    <a:pt x="84" y="30"/>
                  </a:lnTo>
                  <a:lnTo>
                    <a:pt x="77" y="34"/>
                  </a:lnTo>
                  <a:lnTo>
                    <a:pt x="72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0" y="34"/>
                  </a:lnTo>
                  <a:lnTo>
                    <a:pt x="5" y="30"/>
                  </a:lnTo>
                  <a:lnTo>
                    <a:pt x="0" y="25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5" y="5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7" y="2"/>
                  </a:lnTo>
                  <a:lnTo>
                    <a:pt x="84" y="5"/>
                  </a:lnTo>
                  <a:lnTo>
                    <a:pt x="88" y="11"/>
                  </a:lnTo>
                  <a:lnTo>
                    <a:pt x="90" y="18"/>
                  </a:lnTo>
                  <a:lnTo>
                    <a:pt x="90" y="18"/>
                  </a:lnTo>
                  <a:close/>
                </a:path>
              </a:pathLst>
            </a:custGeom>
            <a:solidFill>
              <a:srgbClr val="F9B2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94" name="Rectangle 642">
              <a:extLst>
                <a:ext uri="{FF2B5EF4-FFF2-40B4-BE49-F238E27FC236}">
                  <a16:creationId xmlns="" xmlns:a16="http://schemas.microsoft.com/office/drawing/2014/main" id="{757066E5-100F-4B9F-9B6D-1A460BCB6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28827" y="8161352"/>
              <a:ext cx="229841" cy="370765"/>
            </a:xfrm>
            <a:prstGeom prst="rect">
              <a:avLst/>
            </a:prstGeom>
            <a:solidFill>
              <a:srgbClr val="F9B2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95" name="Freeform 643">
              <a:extLst>
                <a:ext uri="{FF2B5EF4-FFF2-40B4-BE49-F238E27FC236}">
                  <a16:creationId xmlns="" xmlns:a16="http://schemas.microsoft.com/office/drawing/2014/main" id="{01BE5302-8B78-4FE3-95ED-090FFE289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0531" y="7270513"/>
              <a:ext cx="380830" cy="917682"/>
            </a:xfrm>
            <a:custGeom>
              <a:avLst/>
              <a:gdLst>
                <a:gd name="T0" fmla="*/ 160 w 227"/>
                <a:gd name="T1" fmla="*/ 3 h 547"/>
                <a:gd name="T2" fmla="*/ 227 w 227"/>
                <a:gd name="T3" fmla="*/ 3 h 547"/>
                <a:gd name="T4" fmla="*/ 227 w 227"/>
                <a:gd name="T5" fmla="*/ 547 h 547"/>
                <a:gd name="T6" fmla="*/ 160 w 227"/>
                <a:gd name="T7" fmla="*/ 547 h 547"/>
                <a:gd name="T8" fmla="*/ 160 w 227"/>
                <a:gd name="T9" fmla="*/ 547 h 547"/>
                <a:gd name="T10" fmla="*/ 144 w 227"/>
                <a:gd name="T11" fmla="*/ 545 h 547"/>
                <a:gd name="T12" fmla="*/ 128 w 227"/>
                <a:gd name="T13" fmla="*/ 543 h 547"/>
                <a:gd name="T14" fmla="*/ 114 w 227"/>
                <a:gd name="T15" fmla="*/ 540 h 547"/>
                <a:gd name="T16" fmla="*/ 99 w 227"/>
                <a:gd name="T17" fmla="*/ 534 h 547"/>
                <a:gd name="T18" fmla="*/ 85 w 227"/>
                <a:gd name="T19" fmla="*/ 527 h 547"/>
                <a:gd name="T20" fmla="*/ 72 w 227"/>
                <a:gd name="T21" fmla="*/ 520 h 547"/>
                <a:gd name="T22" fmla="*/ 60 w 227"/>
                <a:gd name="T23" fmla="*/ 511 h 547"/>
                <a:gd name="T24" fmla="*/ 47 w 227"/>
                <a:gd name="T25" fmla="*/ 500 h 547"/>
                <a:gd name="T26" fmla="*/ 38 w 227"/>
                <a:gd name="T27" fmla="*/ 489 h 547"/>
                <a:gd name="T28" fmla="*/ 27 w 227"/>
                <a:gd name="T29" fmla="*/ 477 h 547"/>
                <a:gd name="T30" fmla="*/ 20 w 227"/>
                <a:gd name="T31" fmla="*/ 462 h 547"/>
                <a:gd name="T32" fmla="*/ 13 w 227"/>
                <a:gd name="T33" fmla="*/ 450 h 547"/>
                <a:gd name="T34" fmla="*/ 7 w 227"/>
                <a:gd name="T35" fmla="*/ 434 h 547"/>
                <a:gd name="T36" fmla="*/ 4 w 227"/>
                <a:gd name="T37" fmla="*/ 419 h 547"/>
                <a:gd name="T38" fmla="*/ 2 w 227"/>
                <a:gd name="T39" fmla="*/ 403 h 547"/>
                <a:gd name="T40" fmla="*/ 0 w 227"/>
                <a:gd name="T41" fmla="*/ 387 h 547"/>
                <a:gd name="T42" fmla="*/ 0 w 227"/>
                <a:gd name="T43" fmla="*/ 164 h 547"/>
                <a:gd name="T44" fmla="*/ 0 w 227"/>
                <a:gd name="T45" fmla="*/ 164 h 547"/>
                <a:gd name="T46" fmla="*/ 4 w 227"/>
                <a:gd name="T47" fmla="*/ 129 h 547"/>
                <a:gd name="T48" fmla="*/ 7 w 227"/>
                <a:gd name="T49" fmla="*/ 99 h 547"/>
                <a:gd name="T50" fmla="*/ 11 w 227"/>
                <a:gd name="T51" fmla="*/ 74 h 547"/>
                <a:gd name="T52" fmla="*/ 18 w 227"/>
                <a:gd name="T53" fmla="*/ 54 h 547"/>
                <a:gd name="T54" fmla="*/ 25 w 227"/>
                <a:gd name="T55" fmla="*/ 38 h 547"/>
                <a:gd name="T56" fmla="*/ 33 w 227"/>
                <a:gd name="T57" fmla="*/ 25 h 547"/>
                <a:gd name="T58" fmla="*/ 42 w 227"/>
                <a:gd name="T59" fmla="*/ 16 h 547"/>
                <a:gd name="T60" fmla="*/ 52 w 227"/>
                <a:gd name="T61" fmla="*/ 9 h 547"/>
                <a:gd name="T62" fmla="*/ 63 w 227"/>
                <a:gd name="T63" fmla="*/ 3 h 547"/>
                <a:gd name="T64" fmla="*/ 74 w 227"/>
                <a:gd name="T65" fmla="*/ 2 h 547"/>
                <a:gd name="T66" fmla="*/ 87 w 227"/>
                <a:gd name="T67" fmla="*/ 0 h 547"/>
                <a:gd name="T68" fmla="*/ 99 w 227"/>
                <a:gd name="T69" fmla="*/ 0 h 547"/>
                <a:gd name="T70" fmla="*/ 130 w 227"/>
                <a:gd name="T71" fmla="*/ 2 h 547"/>
                <a:gd name="T72" fmla="*/ 160 w 227"/>
                <a:gd name="T73" fmla="*/ 3 h 547"/>
                <a:gd name="T74" fmla="*/ 160 w 227"/>
                <a:gd name="T75" fmla="*/ 3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547">
                  <a:moveTo>
                    <a:pt x="160" y="3"/>
                  </a:moveTo>
                  <a:lnTo>
                    <a:pt x="227" y="3"/>
                  </a:lnTo>
                  <a:lnTo>
                    <a:pt x="227" y="547"/>
                  </a:lnTo>
                  <a:lnTo>
                    <a:pt x="160" y="547"/>
                  </a:lnTo>
                  <a:lnTo>
                    <a:pt x="160" y="547"/>
                  </a:lnTo>
                  <a:lnTo>
                    <a:pt x="144" y="545"/>
                  </a:lnTo>
                  <a:lnTo>
                    <a:pt x="128" y="543"/>
                  </a:lnTo>
                  <a:lnTo>
                    <a:pt x="114" y="540"/>
                  </a:lnTo>
                  <a:lnTo>
                    <a:pt x="99" y="534"/>
                  </a:lnTo>
                  <a:lnTo>
                    <a:pt x="85" y="527"/>
                  </a:lnTo>
                  <a:lnTo>
                    <a:pt x="72" y="520"/>
                  </a:lnTo>
                  <a:lnTo>
                    <a:pt x="60" y="511"/>
                  </a:lnTo>
                  <a:lnTo>
                    <a:pt x="47" y="500"/>
                  </a:lnTo>
                  <a:lnTo>
                    <a:pt x="38" y="489"/>
                  </a:lnTo>
                  <a:lnTo>
                    <a:pt x="27" y="477"/>
                  </a:lnTo>
                  <a:lnTo>
                    <a:pt x="20" y="462"/>
                  </a:lnTo>
                  <a:lnTo>
                    <a:pt x="13" y="450"/>
                  </a:lnTo>
                  <a:lnTo>
                    <a:pt x="7" y="434"/>
                  </a:lnTo>
                  <a:lnTo>
                    <a:pt x="4" y="419"/>
                  </a:lnTo>
                  <a:lnTo>
                    <a:pt x="2" y="403"/>
                  </a:lnTo>
                  <a:lnTo>
                    <a:pt x="0" y="387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4" y="129"/>
                  </a:lnTo>
                  <a:lnTo>
                    <a:pt x="7" y="99"/>
                  </a:lnTo>
                  <a:lnTo>
                    <a:pt x="11" y="74"/>
                  </a:lnTo>
                  <a:lnTo>
                    <a:pt x="18" y="54"/>
                  </a:lnTo>
                  <a:lnTo>
                    <a:pt x="25" y="38"/>
                  </a:lnTo>
                  <a:lnTo>
                    <a:pt x="33" y="25"/>
                  </a:lnTo>
                  <a:lnTo>
                    <a:pt x="42" y="16"/>
                  </a:lnTo>
                  <a:lnTo>
                    <a:pt x="52" y="9"/>
                  </a:lnTo>
                  <a:lnTo>
                    <a:pt x="63" y="3"/>
                  </a:lnTo>
                  <a:lnTo>
                    <a:pt x="74" y="2"/>
                  </a:lnTo>
                  <a:lnTo>
                    <a:pt x="87" y="0"/>
                  </a:lnTo>
                  <a:lnTo>
                    <a:pt x="99" y="0"/>
                  </a:lnTo>
                  <a:lnTo>
                    <a:pt x="130" y="2"/>
                  </a:lnTo>
                  <a:lnTo>
                    <a:pt x="160" y="3"/>
                  </a:lnTo>
                  <a:lnTo>
                    <a:pt x="160" y="3"/>
                  </a:lnTo>
                  <a:close/>
                </a:path>
              </a:pathLst>
            </a:custGeom>
            <a:solidFill>
              <a:srgbClr val="FDD2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96" name="Freeform 644">
              <a:extLst>
                <a:ext uri="{FF2B5EF4-FFF2-40B4-BE49-F238E27FC236}">
                  <a16:creationId xmlns="" xmlns:a16="http://schemas.microsoft.com/office/drawing/2014/main" id="{BB9C2D14-7D62-42F8-838F-41A19CC20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58005" y="7270513"/>
              <a:ext cx="380830" cy="917682"/>
            </a:xfrm>
            <a:custGeom>
              <a:avLst/>
              <a:gdLst>
                <a:gd name="T0" fmla="*/ 65 w 227"/>
                <a:gd name="T1" fmla="*/ 3 h 547"/>
                <a:gd name="T2" fmla="*/ 65 w 227"/>
                <a:gd name="T3" fmla="*/ 3 h 547"/>
                <a:gd name="T4" fmla="*/ 97 w 227"/>
                <a:gd name="T5" fmla="*/ 2 h 547"/>
                <a:gd name="T6" fmla="*/ 128 w 227"/>
                <a:gd name="T7" fmla="*/ 0 h 547"/>
                <a:gd name="T8" fmla="*/ 144 w 227"/>
                <a:gd name="T9" fmla="*/ 0 h 547"/>
                <a:gd name="T10" fmla="*/ 157 w 227"/>
                <a:gd name="T11" fmla="*/ 0 h 547"/>
                <a:gd name="T12" fmla="*/ 171 w 227"/>
                <a:gd name="T13" fmla="*/ 3 h 547"/>
                <a:gd name="T14" fmla="*/ 182 w 227"/>
                <a:gd name="T15" fmla="*/ 7 h 547"/>
                <a:gd name="T16" fmla="*/ 193 w 227"/>
                <a:gd name="T17" fmla="*/ 14 h 547"/>
                <a:gd name="T18" fmla="*/ 204 w 227"/>
                <a:gd name="T19" fmla="*/ 23 h 547"/>
                <a:gd name="T20" fmla="*/ 211 w 227"/>
                <a:gd name="T21" fmla="*/ 36 h 547"/>
                <a:gd name="T22" fmla="*/ 218 w 227"/>
                <a:gd name="T23" fmla="*/ 54 h 547"/>
                <a:gd name="T24" fmla="*/ 222 w 227"/>
                <a:gd name="T25" fmla="*/ 74 h 547"/>
                <a:gd name="T26" fmla="*/ 225 w 227"/>
                <a:gd name="T27" fmla="*/ 99 h 547"/>
                <a:gd name="T28" fmla="*/ 227 w 227"/>
                <a:gd name="T29" fmla="*/ 129 h 547"/>
                <a:gd name="T30" fmla="*/ 225 w 227"/>
                <a:gd name="T31" fmla="*/ 164 h 547"/>
                <a:gd name="T32" fmla="*/ 225 w 227"/>
                <a:gd name="T33" fmla="*/ 387 h 547"/>
                <a:gd name="T34" fmla="*/ 225 w 227"/>
                <a:gd name="T35" fmla="*/ 387 h 547"/>
                <a:gd name="T36" fmla="*/ 223 w 227"/>
                <a:gd name="T37" fmla="*/ 403 h 547"/>
                <a:gd name="T38" fmla="*/ 222 w 227"/>
                <a:gd name="T39" fmla="*/ 419 h 547"/>
                <a:gd name="T40" fmla="*/ 218 w 227"/>
                <a:gd name="T41" fmla="*/ 434 h 547"/>
                <a:gd name="T42" fmla="*/ 213 w 227"/>
                <a:gd name="T43" fmla="*/ 450 h 547"/>
                <a:gd name="T44" fmla="*/ 205 w 227"/>
                <a:gd name="T45" fmla="*/ 462 h 547"/>
                <a:gd name="T46" fmla="*/ 198 w 227"/>
                <a:gd name="T47" fmla="*/ 477 h 547"/>
                <a:gd name="T48" fmla="*/ 187 w 227"/>
                <a:gd name="T49" fmla="*/ 489 h 547"/>
                <a:gd name="T50" fmla="*/ 178 w 227"/>
                <a:gd name="T51" fmla="*/ 500 h 547"/>
                <a:gd name="T52" fmla="*/ 166 w 227"/>
                <a:gd name="T53" fmla="*/ 511 h 547"/>
                <a:gd name="T54" fmla="*/ 155 w 227"/>
                <a:gd name="T55" fmla="*/ 520 h 547"/>
                <a:gd name="T56" fmla="*/ 141 w 227"/>
                <a:gd name="T57" fmla="*/ 527 h 547"/>
                <a:gd name="T58" fmla="*/ 126 w 227"/>
                <a:gd name="T59" fmla="*/ 534 h 547"/>
                <a:gd name="T60" fmla="*/ 112 w 227"/>
                <a:gd name="T61" fmla="*/ 540 h 547"/>
                <a:gd name="T62" fmla="*/ 97 w 227"/>
                <a:gd name="T63" fmla="*/ 543 h 547"/>
                <a:gd name="T64" fmla="*/ 81 w 227"/>
                <a:gd name="T65" fmla="*/ 545 h 547"/>
                <a:gd name="T66" fmla="*/ 65 w 227"/>
                <a:gd name="T67" fmla="*/ 547 h 547"/>
                <a:gd name="T68" fmla="*/ 0 w 227"/>
                <a:gd name="T69" fmla="*/ 547 h 547"/>
                <a:gd name="T70" fmla="*/ 0 w 227"/>
                <a:gd name="T71" fmla="*/ 3 h 547"/>
                <a:gd name="T72" fmla="*/ 65 w 227"/>
                <a:gd name="T73" fmla="*/ 3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7" h="547">
                  <a:moveTo>
                    <a:pt x="65" y="3"/>
                  </a:moveTo>
                  <a:lnTo>
                    <a:pt x="65" y="3"/>
                  </a:lnTo>
                  <a:lnTo>
                    <a:pt x="97" y="2"/>
                  </a:lnTo>
                  <a:lnTo>
                    <a:pt x="128" y="0"/>
                  </a:lnTo>
                  <a:lnTo>
                    <a:pt x="144" y="0"/>
                  </a:lnTo>
                  <a:lnTo>
                    <a:pt x="157" y="0"/>
                  </a:lnTo>
                  <a:lnTo>
                    <a:pt x="171" y="3"/>
                  </a:lnTo>
                  <a:lnTo>
                    <a:pt x="182" y="7"/>
                  </a:lnTo>
                  <a:lnTo>
                    <a:pt x="193" y="14"/>
                  </a:lnTo>
                  <a:lnTo>
                    <a:pt x="204" y="23"/>
                  </a:lnTo>
                  <a:lnTo>
                    <a:pt x="211" y="36"/>
                  </a:lnTo>
                  <a:lnTo>
                    <a:pt x="218" y="54"/>
                  </a:lnTo>
                  <a:lnTo>
                    <a:pt x="222" y="74"/>
                  </a:lnTo>
                  <a:lnTo>
                    <a:pt x="225" y="99"/>
                  </a:lnTo>
                  <a:lnTo>
                    <a:pt x="227" y="129"/>
                  </a:lnTo>
                  <a:lnTo>
                    <a:pt x="225" y="164"/>
                  </a:lnTo>
                  <a:lnTo>
                    <a:pt x="225" y="387"/>
                  </a:lnTo>
                  <a:lnTo>
                    <a:pt x="225" y="387"/>
                  </a:lnTo>
                  <a:lnTo>
                    <a:pt x="223" y="403"/>
                  </a:lnTo>
                  <a:lnTo>
                    <a:pt x="222" y="419"/>
                  </a:lnTo>
                  <a:lnTo>
                    <a:pt x="218" y="434"/>
                  </a:lnTo>
                  <a:lnTo>
                    <a:pt x="213" y="450"/>
                  </a:lnTo>
                  <a:lnTo>
                    <a:pt x="205" y="462"/>
                  </a:lnTo>
                  <a:lnTo>
                    <a:pt x="198" y="477"/>
                  </a:lnTo>
                  <a:lnTo>
                    <a:pt x="187" y="489"/>
                  </a:lnTo>
                  <a:lnTo>
                    <a:pt x="178" y="500"/>
                  </a:lnTo>
                  <a:lnTo>
                    <a:pt x="166" y="511"/>
                  </a:lnTo>
                  <a:lnTo>
                    <a:pt x="155" y="520"/>
                  </a:lnTo>
                  <a:lnTo>
                    <a:pt x="141" y="527"/>
                  </a:lnTo>
                  <a:lnTo>
                    <a:pt x="126" y="534"/>
                  </a:lnTo>
                  <a:lnTo>
                    <a:pt x="112" y="540"/>
                  </a:lnTo>
                  <a:lnTo>
                    <a:pt x="97" y="543"/>
                  </a:lnTo>
                  <a:lnTo>
                    <a:pt x="81" y="545"/>
                  </a:lnTo>
                  <a:lnTo>
                    <a:pt x="65" y="547"/>
                  </a:lnTo>
                  <a:lnTo>
                    <a:pt x="0" y="547"/>
                  </a:lnTo>
                  <a:lnTo>
                    <a:pt x="0" y="3"/>
                  </a:lnTo>
                  <a:lnTo>
                    <a:pt x="65" y="3"/>
                  </a:lnTo>
                  <a:close/>
                </a:path>
              </a:pathLst>
            </a:custGeom>
            <a:solidFill>
              <a:srgbClr val="FABEA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97" name="Freeform 645">
              <a:extLst>
                <a:ext uri="{FF2B5EF4-FFF2-40B4-BE49-F238E27FC236}">
                  <a16:creationId xmlns="" xmlns:a16="http://schemas.microsoft.com/office/drawing/2014/main" id="{1C2A252E-0CDC-4F07-A1DD-D5F92F59E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55670" y="7663085"/>
              <a:ext cx="129181" cy="231518"/>
            </a:xfrm>
            <a:custGeom>
              <a:avLst/>
              <a:gdLst>
                <a:gd name="T0" fmla="*/ 77 w 77"/>
                <a:gd name="T1" fmla="*/ 138 h 138"/>
                <a:gd name="T2" fmla="*/ 0 w 77"/>
                <a:gd name="T3" fmla="*/ 138 h 138"/>
                <a:gd name="T4" fmla="*/ 41 w 77"/>
                <a:gd name="T5" fmla="*/ 63 h 138"/>
                <a:gd name="T6" fmla="*/ 77 w 77"/>
                <a:gd name="T7" fmla="*/ 0 h 138"/>
                <a:gd name="T8" fmla="*/ 77 w 77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38">
                  <a:moveTo>
                    <a:pt x="77" y="138"/>
                  </a:moveTo>
                  <a:lnTo>
                    <a:pt x="0" y="138"/>
                  </a:lnTo>
                  <a:lnTo>
                    <a:pt x="41" y="63"/>
                  </a:lnTo>
                  <a:lnTo>
                    <a:pt x="77" y="0"/>
                  </a:lnTo>
                  <a:lnTo>
                    <a:pt x="77" y="138"/>
                  </a:lnTo>
                  <a:close/>
                </a:path>
              </a:pathLst>
            </a:custGeom>
            <a:solidFill>
              <a:srgbClr val="FABEA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98" name="Freeform 646">
              <a:extLst>
                <a:ext uri="{FF2B5EF4-FFF2-40B4-BE49-F238E27FC236}">
                  <a16:creationId xmlns="" xmlns:a16="http://schemas.microsoft.com/office/drawing/2014/main" id="{060F88BD-7A7E-4ADA-89C5-803FEB9ED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1927" y="7527195"/>
              <a:ext cx="112403" cy="238228"/>
            </a:xfrm>
            <a:custGeom>
              <a:avLst/>
              <a:gdLst>
                <a:gd name="T0" fmla="*/ 0 w 67"/>
                <a:gd name="T1" fmla="*/ 0 h 142"/>
                <a:gd name="T2" fmla="*/ 0 w 67"/>
                <a:gd name="T3" fmla="*/ 0 h 142"/>
                <a:gd name="T4" fmla="*/ 13 w 67"/>
                <a:gd name="T5" fmla="*/ 2 h 142"/>
                <a:gd name="T6" fmla="*/ 26 w 67"/>
                <a:gd name="T7" fmla="*/ 7 h 142"/>
                <a:gd name="T8" fmla="*/ 38 w 67"/>
                <a:gd name="T9" fmla="*/ 12 h 142"/>
                <a:gd name="T10" fmla="*/ 47 w 67"/>
                <a:gd name="T11" fmla="*/ 21 h 142"/>
                <a:gd name="T12" fmla="*/ 56 w 67"/>
                <a:gd name="T13" fmla="*/ 32 h 142"/>
                <a:gd name="T14" fmla="*/ 63 w 67"/>
                <a:gd name="T15" fmla="*/ 43 h 142"/>
                <a:gd name="T16" fmla="*/ 67 w 67"/>
                <a:gd name="T17" fmla="*/ 57 h 142"/>
                <a:gd name="T18" fmla="*/ 67 w 67"/>
                <a:gd name="T19" fmla="*/ 70 h 142"/>
                <a:gd name="T20" fmla="*/ 67 w 67"/>
                <a:gd name="T21" fmla="*/ 70 h 142"/>
                <a:gd name="T22" fmla="*/ 67 w 67"/>
                <a:gd name="T23" fmla="*/ 84 h 142"/>
                <a:gd name="T24" fmla="*/ 63 w 67"/>
                <a:gd name="T25" fmla="*/ 97 h 142"/>
                <a:gd name="T26" fmla="*/ 56 w 67"/>
                <a:gd name="T27" fmla="*/ 110 h 142"/>
                <a:gd name="T28" fmla="*/ 47 w 67"/>
                <a:gd name="T29" fmla="*/ 120 h 142"/>
                <a:gd name="T30" fmla="*/ 38 w 67"/>
                <a:gd name="T31" fmla="*/ 129 h 142"/>
                <a:gd name="T32" fmla="*/ 26 w 67"/>
                <a:gd name="T33" fmla="*/ 135 h 142"/>
                <a:gd name="T34" fmla="*/ 13 w 67"/>
                <a:gd name="T35" fmla="*/ 140 h 142"/>
                <a:gd name="T36" fmla="*/ 0 w 67"/>
                <a:gd name="T37" fmla="*/ 142 h 142"/>
                <a:gd name="T38" fmla="*/ 0 w 67"/>
                <a:gd name="T3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" h="142">
                  <a:moveTo>
                    <a:pt x="0" y="0"/>
                  </a:moveTo>
                  <a:lnTo>
                    <a:pt x="0" y="0"/>
                  </a:lnTo>
                  <a:lnTo>
                    <a:pt x="13" y="2"/>
                  </a:lnTo>
                  <a:lnTo>
                    <a:pt x="26" y="7"/>
                  </a:lnTo>
                  <a:lnTo>
                    <a:pt x="38" y="12"/>
                  </a:lnTo>
                  <a:lnTo>
                    <a:pt x="47" y="21"/>
                  </a:lnTo>
                  <a:lnTo>
                    <a:pt x="56" y="32"/>
                  </a:lnTo>
                  <a:lnTo>
                    <a:pt x="63" y="43"/>
                  </a:lnTo>
                  <a:lnTo>
                    <a:pt x="67" y="57"/>
                  </a:lnTo>
                  <a:lnTo>
                    <a:pt x="67" y="70"/>
                  </a:lnTo>
                  <a:lnTo>
                    <a:pt x="67" y="70"/>
                  </a:lnTo>
                  <a:lnTo>
                    <a:pt x="67" y="84"/>
                  </a:lnTo>
                  <a:lnTo>
                    <a:pt x="63" y="97"/>
                  </a:lnTo>
                  <a:lnTo>
                    <a:pt x="56" y="110"/>
                  </a:lnTo>
                  <a:lnTo>
                    <a:pt x="47" y="120"/>
                  </a:lnTo>
                  <a:lnTo>
                    <a:pt x="38" y="129"/>
                  </a:lnTo>
                  <a:lnTo>
                    <a:pt x="26" y="135"/>
                  </a:lnTo>
                  <a:lnTo>
                    <a:pt x="13" y="140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EA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99" name="Freeform 647">
              <a:extLst>
                <a:ext uri="{FF2B5EF4-FFF2-40B4-BE49-F238E27FC236}">
                  <a16:creationId xmlns="" xmlns:a16="http://schemas.microsoft.com/office/drawing/2014/main" id="{303016AE-4362-4549-BF98-D80C34962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1681" y="7527195"/>
              <a:ext cx="115759" cy="238228"/>
            </a:xfrm>
            <a:custGeom>
              <a:avLst/>
              <a:gdLst>
                <a:gd name="T0" fmla="*/ 69 w 69"/>
                <a:gd name="T1" fmla="*/ 0 h 142"/>
                <a:gd name="T2" fmla="*/ 69 w 69"/>
                <a:gd name="T3" fmla="*/ 0 h 142"/>
                <a:gd name="T4" fmla="*/ 56 w 69"/>
                <a:gd name="T5" fmla="*/ 2 h 142"/>
                <a:gd name="T6" fmla="*/ 42 w 69"/>
                <a:gd name="T7" fmla="*/ 7 h 142"/>
                <a:gd name="T8" fmla="*/ 31 w 69"/>
                <a:gd name="T9" fmla="*/ 12 h 142"/>
                <a:gd name="T10" fmla="*/ 20 w 69"/>
                <a:gd name="T11" fmla="*/ 21 h 142"/>
                <a:gd name="T12" fmla="*/ 13 w 69"/>
                <a:gd name="T13" fmla="*/ 32 h 142"/>
                <a:gd name="T14" fmla="*/ 6 w 69"/>
                <a:gd name="T15" fmla="*/ 43 h 142"/>
                <a:gd name="T16" fmla="*/ 2 w 69"/>
                <a:gd name="T17" fmla="*/ 57 h 142"/>
                <a:gd name="T18" fmla="*/ 0 w 69"/>
                <a:gd name="T19" fmla="*/ 70 h 142"/>
                <a:gd name="T20" fmla="*/ 0 w 69"/>
                <a:gd name="T21" fmla="*/ 70 h 142"/>
                <a:gd name="T22" fmla="*/ 2 w 69"/>
                <a:gd name="T23" fmla="*/ 84 h 142"/>
                <a:gd name="T24" fmla="*/ 6 w 69"/>
                <a:gd name="T25" fmla="*/ 97 h 142"/>
                <a:gd name="T26" fmla="*/ 13 w 69"/>
                <a:gd name="T27" fmla="*/ 110 h 142"/>
                <a:gd name="T28" fmla="*/ 20 w 69"/>
                <a:gd name="T29" fmla="*/ 120 h 142"/>
                <a:gd name="T30" fmla="*/ 31 w 69"/>
                <a:gd name="T31" fmla="*/ 129 h 142"/>
                <a:gd name="T32" fmla="*/ 42 w 69"/>
                <a:gd name="T33" fmla="*/ 135 h 142"/>
                <a:gd name="T34" fmla="*/ 56 w 69"/>
                <a:gd name="T35" fmla="*/ 140 h 142"/>
                <a:gd name="T36" fmla="*/ 69 w 69"/>
                <a:gd name="T37" fmla="*/ 142 h 142"/>
                <a:gd name="T38" fmla="*/ 69 w 69"/>
                <a:gd name="T3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142">
                  <a:moveTo>
                    <a:pt x="69" y="0"/>
                  </a:moveTo>
                  <a:lnTo>
                    <a:pt x="69" y="0"/>
                  </a:lnTo>
                  <a:lnTo>
                    <a:pt x="56" y="2"/>
                  </a:lnTo>
                  <a:lnTo>
                    <a:pt x="42" y="7"/>
                  </a:lnTo>
                  <a:lnTo>
                    <a:pt x="31" y="12"/>
                  </a:lnTo>
                  <a:lnTo>
                    <a:pt x="20" y="21"/>
                  </a:lnTo>
                  <a:lnTo>
                    <a:pt x="13" y="32"/>
                  </a:lnTo>
                  <a:lnTo>
                    <a:pt x="6" y="43"/>
                  </a:lnTo>
                  <a:lnTo>
                    <a:pt x="2" y="5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84"/>
                  </a:lnTo>
                  <a:lnTo>
                    <a:pt x="6" y="97"/>
                  </a:lnTo>
                  <a:lnTo>
                    <a:pt x="13" y="110"/>
                  </a:lnTo>
                  <a:lnTo>
                    <a:pt x="20" y="120"/>
                  </a:lnTo>
                  <a:lnTo>
                    <a:pt x="31" y="129"/>
                  </a:lnTo>
                  <a:lnTo>
                    <a:pt x="42" y="135"/>
                  </a:lnTo>
                  <a:lnTo>
                    <a:pt x="56" y="140"/>
                  </a:lnTo>
                  <a:lnTo>
                    <a:pt x="69" y="14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DD2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00" name="Freeform 648">
              <a:extLst>
                <a:ext uri="{FF2B5EF4-FFF2-40B4-BE49-F238E27FC236}">
                  <a16:creationId xmlns="" xmlns:a16="http://schemas.microsoft.com/office/drawing/2014/main" id="{7DAD3DF7-1EEA-4167-88F3-6D4F61F71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33502" y="7481897"/>
              <a:ext cx="221453" cy="68785"/>
            </a:xfrm>
            <a:custGeom>
              <a:avLst/>
              <a:gdLst>
                <a:gd name="T0" fmla="*/ 0 w 132"/>
                <a:gd name="T1" fmla="*/ 21 h 41"/>
                <a:gd name="T2" fmla="*/ 4 w 132"/>
                <a:gd name="T3" fmla="*/ 0 h 41"/>
                <a:gd name="T4" fmla="*/ 132 w 132"/>
                <a:gd name="T5" fmla="*/ 21 h 41"/>
                <a:gd name="T6" fmla="*/ 128 w 132"/>
                <a:gd name="T7" fmla="*/ 41 h 41"/>
                <a:gd name="T8" fmla="*/ 0 w 132"/>
                <a:gd name="T9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1">
                  <a:moveTo>
                    <a:pt x="0" y="21"/>
                  </a:moveTo>
                  <a:lnTo>
                    <a:pt x="4" y="0"/>
                  </a:lnTo>
                  <a:lnTo>
                    <a:pt x="132" y="21"/>
                  </a:lnTo>
                  <a:lnTo>
                    <a:pt x="128" y="4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614F4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01" name="Freeform 649">
              <a:extLst>
                <a:ext uri="{FF2B5EF4-FFF2-40B4-BE49-F238E27FC236}">
                  <a16:creationId xmlns="" xmlns:a16="http://schemas.microsoft.com/office/drawing/2014/main" id="{5E77E920-B76B-4728-B398-03B4E87B7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60345" y="7595980"/>
              <a:ext cx="119115" cy="115759"/>
            </a:xfrm>
            <a:custGeom>
              <a:avLst/>
              <a:gdLst>
                <a:gd name="T0" fmla="*/ 0 w 71"/>
                <a:gd name="T1" fmla="*/ 34 h 69"/>
                <a:gd name="T2" fmla="*/ 0 w 71"/>
                <a:gd name="T3" fmla="*/ 34 h 69"/>
                <a:gd name="T4" fmla="*/ 2 w 71"/>
                <a:gd name="T5" fmla="*/ 42 h 69"/>
                <a:gd name="T6" fmla="*/ 4 w 71"/>
                <a:gd name="T7" fmla="*/ 47 h 69"/>
                <a:gd name="T8" fmla="*/ 8 w 71"/>
                <a:gd name="T9" fmla="*/ 54 h 69"/>
                <a:gd name="T10" fmla="*/ 11 w 71"/>
                <a:gd name="T11" fmla="*/ 58 h 69"/>
                <a:gd name="T12" fmla="*/ 17 w 71"/>
                <a:gd name="T13" fmla="*/ 63 h 69"/>
                <a:gd name="T14" fmla="*/ 22 w 71"/>
                <a:gd name="T15" fmla="*/ 67 h 69"/>
                <a:gd name="T16" fmla="*/ 29 w 71"/>
                <a:gd name="T17" fmla="*/ 69 h 69"/>
                <a:gd name="T18" fmla="*/ 36 w 71"/>
                <a:gd name="T19" fmla="*/ 69 h 69"/>
                <a:gd name="T20" fmla="*/ 36 w 71"/>
                <a:gd name="T21" fmla="*/ 69 h 69"/>
                <a:gd name="T22" fmla="*/ 42 w 71"/>
                <a:gd name="T23" fmla="*/ 69 h 69"/>
                <a:gd name="T24" fmla="*/ 49 w 71"/>
                <a:gd name="T25" fmla="*/ 67 h 69"/>
                <a:gd name="T26" fmla="*/ 54 w 71"/>
                <a:gd name="T27" fmla="*/ 63 h 69"/>
                <a:gd name="T28" fmla="*/ 60 w 71"/>
                <a:gd name="T29" fmla="*/ 58 h 69"/>
                <a:gd name="T30" fmla="*/ 63 w 71"/>
                <a:gd name="T31" fmla="*/ 54 h 69"/>
                <a:gd name="T32" fmla="*/ 67 w 71"/>
                <a:gd name="T33" fmla="*/ 47 h 69"/>
                <a:gd name="T34" fmla="*/ 69 w 71"/>
                <a:gd name="T35" fmla="*/ 42 h 69"/>
                <a:gd name="T36" fmla="*/ 71 w 71"/>
                <a:gd name="T37" fmla="*/ 34 h 69"/>
                <a:gd name="T38" fmla="*/ 71 w 71"/>
                <a:gd name="T39" fmla="*/ 34 h 69"/>
                <a:gd name="T40" fmla="*/ 69 w 71"/>
                <a:gd name="T41" fmla="*/ 27 h 69"/>
                <a:gd name="T42" fmla="*/ 67 w 71"/>
                <a:gd name="T43" fmla="*/ 22 h 69"/>
                <a:gd name="T44" fmla="*/ 63 w 71"/>
                <a:gd name="T45" fmla="*/ 15 h 69"/>
                <a:gd name="T46" fmla="*/ 60 w 71"/>
                <a:gd name="T47" fmla="*/ 9 h 69"/>
                <a:gd name="T48" fmla="*/ 54 w 71"/>
                <a:gd name="T49" fmla="*/ 6 h 69"/>
                <a:gd name="T50" fmla="*/ 49 w 71"/>
                <a:gd name="T51" fmla="*/ 2 h 69"/>
                <a:gd name="T52" fmla="*/ 42 w 71"/>
                <a:gd name="T53" fmla="*/ 0 h 69"/>
                <a:gd name="T54" fmla="*/ 36 w 71"/>
                <a:gd name="T55" fmla="*/ 0 h 69"/>
                <a:gd name="T56" fmla="*/ 36 w 71"/>
                <a:gd name="T57" fmla="*/ 0 h 69"/>
                <a:gd name="T58" fmla="*/ 29 w 71"/>
                <a:gd name="T59" fmla="*/ 0 h 69"/>
                <a:gd name="T60" fmla="*/ 22 w 71"/>
                <a:gd name="T61" fmla="*/ 2 h 69"/>
                <a:gd name="T62" fmla="*/ 17 w 71"/>
                <a:gd name="T63" fmla="*/ 6 h 69"/>
                <a:gd name="T64" fmla="*/ 11 w 71"/>
                <a:gd name="T65" fmla="*/ 9 h 69"/>
                <a:gd name="T66" fmla="*/ 8 w 71"/>
                <a:gd name="T67" fmla="*/ 15 h 69"/>
                <a:gd name="T68" fmla="*/ 4 w 71"/>
                <a:gd name="T69" fmla="*/ 22 h 69"/>
                <a:gd name="T70" fmla="*/ 2 w 71"/>
                <a:gd name="T71" fmla="*/ 27 h 69"/>
                <a:gd name="T72" fmla="*/ 0 w 71"/>
                <a:gd name="T73" fmla="*/ 34 h 69"/>
                <a:gd name="T74" fmla="*/ 0 w 71"/>
                <a:gd name="T75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" h="69">
                  <a:moveTo>
                    <a:pt x="0" y="34"/>
                  </a:moveTo>
                  <a:lnTo>
                    <a:pt x="0" y="34"/>
                  </a:lnTo>
                  <a:lnTo>
                    <a:pt x="2" y="42"/>
                  </a:lnTo>
                  <a:lnTo>
                    <a:pt x="4" y="47"/>
                  </a:lnTo>
                  <a:lnTo>
                    <a:pt x="8" y="54"/>
                  </a:lnTo>
                  <a:lnTo>
                    <a:pt x="11" y="58"/>
                  </a:lnTo>
                  <a:lnTo>
                    <a:pt x="17" y="63"/>
                  </a:lnTo>
                  <a:lnTo>
                    <a:pt x="22" y="67"/>
                  </a:lnTo>
                  <a:lnTo>
                    <a:pt x="29" y="69"/>
                  </a:lnTo>
                  <a:lnTo>
                    <a:pt x="36" y="69"/>
                  </a:lnTo>
                  <a:lnTo>
                    <a:pt x="36" y="69"/>
                  </a:lnTo>
                  <a:lnTo>
                    <a:pt x="42" y="69"/>
                  </a:lnTo>
                  <a:lnTo>
                    <a:pt x="49" y="67"/>
                  </a:lnTo>
                  <a:lnTo>
                    <a:pt x="54" y="63"/>
                  </a:lnTo>
                  <a:lnTo>
                    <a:pt x="60" y="58"/>
                  </a:lnTo>
                  <a:lnTo>
                    <a:pt x="63" y="54"/>
                  </a:lnTo>
                  <a:lnTo>
                    <a:pt x="67" y="47"/>
                  </a:lnTo>
                  <a:lnTo>
                    <a:pt x="69" y="42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69" y="27"/>
                  </a:lnTo>
                  <a:lnTo>
                    <a:pt x="67" y="22"/>
                  </a:lnTo>
                  <a:lnTo>
                    <a:pt x="63" y="15"/>
                  </a:lnTo>
                  <a:lnTo>
                    <a:pt x="60" y="9"/>
                  </a:lnTo>
                  <a:lnTo>
                    <a:pt x="54" y="6"/>
                  </a:lnTo>
                  <a:lnTo>
                    <a:pt x="49" y="2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9" y="0"/>
                  </a:lnTo>
                  <a:lnTo>
                    <a:pt x="22" y="2"/>
                  </a:lnTo>
                  <a:lnTo>
                    <a:pt x="17" y="6"/>
                  </a:lnTo>
                  <a:lnTo>
                    <a:pt x="11" y="9"/>
                  </a:lnTo>
                  <a:lnTo>
                    <a:pt x="8" y="15"/>
                  </a:lnTo>
                  <a:lnTo>
                    <a:pt x="4" y="22"/>
                  </a:lnTo>
                  <a:lnTo>
                    <a:pt x="2" y="27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614F4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02" name="Freeform 650">
              <a:extLst>
                <a:ext uri="{FF2B5EF4-FFF2-40B4-BE49-F238E27FC236}">
                  <a16:creationId xmlns="" xmlns:a16="http://schemas.microsoft.com/office/drawing/2014/main" id="{F3D3FB48-6711-413B-AA00-EC954ED8B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66091" y="7481897"/>
              <a:ext cx="216420" cy="68785"/>
            </a:xfrm>
            <a:custGeom>
              <a:avLst/>
              <a:gdLst>
                <a:gd name="T0" fmla="*/ 129 w 129"/>
                <a:gd name="T1" fmla="*/ 21 h 41"/>
                <a:gd name="T2" fmla="*/ 126 w 129"/>
                <a:gd name="T3" fmla="*/ 0 h 41"/>
                <a:gd name="T4" fmla="*/ 0 w 129"/>
                <a:gd name="T5" fmla="*/ 21 h 41"/>
                <a:gd name="T6" fmla="*/ 3 w 129"/>
                <a:gd name="T7" fmla="*/ 41 h 41"/>
                <a:gd name="T8" fmla="*/ 129 w 129"/>
                <a:gd name="T9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41">
                  <a:moveTo>
                    <a:pt x="129" y="21"/>
                  </a:moveTo>
                  <a:lnTo>
                    <a:pt x="126" y="0"/>
                  </a:lnTo>
                  <a:lnTo>
                    <a:pt x="0" y="21"/>
                  </a:lnTo>
                  <a:lnTo>
                    <a:pt x="3" y="41"/>
                  </a:lnTo>
                  <a:lnTo>
                    <a:pt x="129" y="21"/>
                  </a:lnTo>
                  <a:close/>
                </a:path>
              </a:pathLst>
            </a:custGeom>
            <a:solidFill>
              <a:srgbClr val="614F4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03" name="Freeform 651">
              <a:extLst>
                <a:ext uri="{FF2B5EF4-FFF2-40B4-BE49-F238E27FC236}">
                  <a16:creationId xmlns="" xmlns:a16="http://schemas.microsoft.com/office/drawing/2014/main" id="{92089D98-5D38-4511-9BAC-EF6E907CC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19777" y="7595980"/>
              <a:ext cx="114080" cy="115759"/>
            </a:xfrm>
            <a:custGeom>
              <a:avLst/>
              <a:gdLst>
                <a:gd name="T0" fmla="*/ 0 w 68"/>
                <a:gd name="T1" fmla="*/ 34 h 69"/>
                <a:gd name="T2" fmla="*/ 0 w 68"/>
                <a:gd name="T3" fmla="*/ 34 h 69"/>
                <a:gd name="T4" fmla="*/ 2 w 68"/>
                <a:gd name="T5" fmla="*/ 42 h 69"/>
                <a:gd name="T6" fmla="*/ 4 w 68"/>
                <a:gd name="T7" fmla="*/ 47 h 69"/>
                <a:gd name="T8" fmla="*/ 5 w 68"/>
                <a:gd name="T9" fmla="*/ 54 h 69"/>
                <a:gd name="T10" fmla="*/ 11 w 68"/>
                <a:gd name="T11" fmla="*/ 58 h 69"/>
                <a:gd name="T12" fmla="*/ 16 w 68"/>
                <a:gd name="T13" fmla="*/ 63 h 69"/>
                <a:gd name="T14" fmla="*/ 22 w 68"/>
                <a:gd name="T15" fmla="*/ 67 h 69"/>
                <a:gd name="T16" fmla="*/ 27 w 68"/>
                <a:gd name="T17" fmla="*/ 69 h 69"/>
                <a:gd name="T18" fmla="*/ 34 w 68"/>
                <a:gd name="T19" fmla="*/ 69 h 69"/>
                <a:gd name="T20" fmla="*/ 34 w 68"/>
                <a:gd name="T21" fmla="*/ 69 h 69"/>
                <a:gd name="T22" fmla="*/ 41 w 68"/>
                <a:gd name="T23" fmla="*/ 69 h 69"/>
                <a:gd name="T24" fmla="*/ 49 w 68"/>
                <a:gd name="T25" fmla="*/ 67 h 69"/>
                <a:gd name="T26" fmla="*/ 54 w 68"/>
                <a:gd name="T27" fmla="*/ 63 h 69"/>
                <a:gd name="T28" fmla="*/ 59 w 68"/>
                <a:gd name="T29" fmla="*/ 58 h 69"/>
                <a:gd name="T30" fmla="*/ 63 w 68"/>
                <a:gd name="T31" fmla="*/ 54 h 69"/>
                <a:gd name="T32" fmla="*/ 67 w 68"/>
                <a:gd name="T33" fmla="*/ 47 h 69"/>
                <a:gd name="T34" fmla="*/ 68 w 68"/>
                <a:gd name="T35" fmla="*/ 42 h 69"/>
                <a:gd name="T36" fmla="*/ 68 w 68"/>
                <a:gd name="T37" fmla="*/ 34 h 69"/>
                <a:gd name="T38" fmla="*/ 68 w 68"/>
                <a:gd name="T39" fmla="*/ 34 h 69"/>
                <a:gd name="T40" fmla="*/ 68 w 68"/>
                <a:gd name="T41" fmla="*/ 27 h 69"/>
                <a:gd name="T42" fmla="*/ 67 w 68"/>
                <a:gd name="T43" fmla="*/ 22 h 69"/>
                <a:gd name="T44" fmla="*/ 63 w 68"/>
                <a:gd name="T45" fmla="*/ 15 h 69"/>
                <a:gd name="T46" fmla="*/ 59 w 68"/>
                <a:gd name="T47" fmla="*/ 9 h 69"/>
                <a:gd name="T48" fmla="*/ 54 w 68"/>
                <a:gd name="T49" fmla="*/ 6 h 69"/>
                <a:gd name="T50" fmla="*/ 49 w 68"/>
                <a:gd name="T51" fmla="*/ 2 h 69"/>
                <a:gd name="T52" fmla="*/ 41 w 68"/>
                <a:gd name="T53" fmla="*/ 0 h 69"/>
                <a:gd name="T54" fmla="*/ 34 w 68"/>
                <a:gd name="T55" fmla="*/ 0 h 69"/>
                <a:gd name="T56" fmla="*/ 34 w 68"/>
                <a:gd name="T57" fmla="*/ 0 h 69"/>
                <a:gd name="T58" fmla="*/ 27 w 68"/>
                <a:gd name="T59" fmla="*/ 0 h 69"/>
                <a:gd name="T60" fmla="*/ 22 w 68"/>
                <a:gd name="T61" fmla="*/ 2 h 69"/>
                <a:gd name="T62" fmla="*/ 16 w 68"/>
                <a:gd name="T63" fmla="*/ 6 h 69"/>
                <a:gd name="T64" fmla="*/ 11 w 68"/>
                <a:gd name="T65" fmla="*/ 9 h 69"/>
                <a:gd name="T66" fmla="*/ 5 w 68"/>
                <a:gd name="T67" fmla="*/ 15 h 69"/>
                <a:gd name="T68" fmla="*/ 4 w 68"/>
                <a:gd name="T69" fmla="*/ 22 h 69"/>
                <a:gd name="T70" fmla="*/ 2 w 68"/>
                <a:gd name="T71" fmla="*/ 27 h 69"/>
                <a:gd name="T72" fmla="*/ 0 w 68"/>
                <a:gd name="T73" fmla="*/ 34 h 69"/>
                <a:gd name="T74" fmla="*/ 0 w 68"/>
                <a:gd name="T75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9">
                  <a:moveTo>
                    <a:pt x="0" y="34"/>
                  </a:moveTo>
                  <a:lnTo>
                    <a:pt x="0" y="34"/>
                  </a:lnTo>
                  <a:lnTo>
                    <a:pt x="2" y="42"/>
                  </a:lnTo>
                  <a:lnTo>
                    <a:pt x="4" y="47"/>
                  </a:lnTo>
                  <a:lnTo>
                    <a:pt x="5" y="54"/>
                  </a:lnTo>
                  <a:lnTo>
                    <a:pt x="11" y="58"/>
                  </a:lnTo>
                  <a:lnTo>
                    <a:pt x="16" y="63"/>
                  </a:lnTo>
                  <a:lnTo>
                    <a:pt x="22" y="67"/>
                  </a:lnTo>
                  <a:lnTo>
                    <a:pt x="27" y="69"/>
                  </a:lnTo>
                  <a:lnTo>
                    <a:pt x="34" y="69"/>
                  </a:lnTo>
                  <a:lnTo>
                    <a:pt x="34" y="69"/>
                  </a:lnTo>
                  <a:lnTo>
                    <a:pt x="41" y="69"/>
                  </a:lnTo>
                  <a:lnTo>
                    <a:pt x="49" y="67"/>
                  </a:lnTo>
                  <a:lnTo>
                    <a:pt x="54" y="63"/>
                  </a:lnTo>
                  <a:lnTo>
                    <a:pt x="59" y="58"/>
                  </a:lnTo>
                  <a:lnTo>
                    <a:pt x="63" y="54"/>
                  </a:lnTo>
                  <a:lnTo>
                    <a:pt x="67" y="47"/>
                  </a:lnTo>
                  <a:lnTo>
                    <a:pt x="68" y="42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8" y="27"/>
                  </a:lnTo>
                  <a:lnTo>
                    <a:pt x="67" y="22"/>
                  </a:lnTo>
                  <a:lnTo>
                    <a:pt x="63" y="15"/>
                  </a:lnTo>
                  <a:lnTo>
                    <a:pt x="59" y="9"/>
                  </a:lnTo>
                  <a:lnTo>
                    <a:pt x="54" y="6"/>
                  </a:lnTo>
                  <a:lnTo>
                    <a:pt x="49" y="2"/>
                  </a:lnTo>
                  <a:lnTo>
                    <a:pt x="41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7" y="0"/>
                  </a:lnTo>
                  <a:lnTo>
                    <a:pt x="22" y="2"/>
                  </a:lnTo>
                  <a:lnTo>
                    <a:pt x="16" y="6"/>
                  </a:lnTo>
                  <a:lnTo>
                    <a:pt x="11" y="9"/>
                  </a:lnTo>
                  <a:lnTo>
                    <a:pt x="5" y="15"/>
                  </a:lnTo>
                  <a:lnTo>
                    <a:pt x="4" y="22"/>
                  </a:lnTo>
                  <a:lnTo>
                    <a:pt x="2" y="27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614F4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04" name="Freeform 652">
              <a:extLst>
                <a:ext uri="{FF2B5EF4-FFF2-40B4-BE49-F238E27FC236}">
                  <a16:creationId xmlns="" xmlns:a16="http://schemas.microsoft.com/office/drawing/2014/main" id="{962EF14D-34A4-4560-B13D-EF3B6AC04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22115" y="7980164"/>
              <a:ext cx="275137" cy="129181"/>
            </a:xfrm>
            <a:custGeom>
              <a:avLst/>
              <a:gdLst>
                <a:gd name="T0" fmla="*/ 164 w 164"/>
                <a:gd name="T1" fmla="*/ 0 h 77"/>
                <a:gd name="T2" fmla="*/ 164 w 164"/>
                <a:gd name="T3" fmla="*/ 0 h 77"/>
                <a:gd name="T4" fmla="*/ 162 w 164"/>
                <a:gd name="T5" fmla="*/ 16 h 77"/>
                <a:gd name="T6" fmla="*/ 157 w 164"/>
                <a:gd name="T7" fmla="*/ 30 h 77"/>
                <a:gd name="T8" fmla="*/ 148 w 164"/>
                <a:gd name="T9" fmla="*/ 43 h 77"/>
                <a:gd name="T10" fmla="*/ 139 w 164"/>
                <a:gd name="T11" fmla="*/ 54 h 77"/>
                <a:gd name="T12" fmla="*/ 126 w 164"/>
                <a:gd name="T13" fmla="*/ 63 h 77"/>
                <a:gd name="T14" fmla="*/ 112 w 164"/>
                <a:gd name="T15" fmla="*/ 70 h 77"/>
                <a:gd name="T16" fmla="*/ 97 w 164"/>
                <a:gd name="T17" fmla="*/ 75 h 77"/>
                <a:gd name="T18" fmla="*/ 81 w 164"/>
                <a:gd name="T19" fmla="*/ 77 h 77"/>
                <a:gd name="T20" fmla="*/ 81 w 164"/>
                <a:gd name="T21" fmla="*/ 77 h 77"/>
                <a:gd name="T22" fmla="*/ 67 w 164"/>
                <a:gd name="T23" fmla="*/ 75 h 77"/>
                <a:gd name="T24" fmla="*/ 51 w 164"/>
                <a:gd name="T25" fmla="*/ 70 h 77"/>
                <a:gd name="T26" fmla="*/ 38 w 164"/>
                <a:gd name="T27" fmla="*/ 63 h 77"/>
                <a:gd name="T28" fmla="*/ 25 w 164"/>
                <a:gd name="T29" fmla="*/ 54 h 77"/>
                <a:gd name="T30" fmla="*/ 16 w 164"/>
                <a:gd name="T31" fmla="*/ 43 h 77"/>
                <a:gd name="T32" fmla="*/ 7 w 164"/>
                <a:gd name="T33" fmla="*/ 30 h 77"/>
                <a:gd name="T34" fmla="*/ 2 w 164"/>
                <a:gd name="T35" fmla="*/ 16 h 77"/>
                <a:gd name="T36" fmla="*/ 0 w 164"/>
                <a:gd name="T37" fmla="*/ 0 h 77"/>
                <a:gd name="T38" fmla="*/ 164 w 164"/>
                <a:gd name="T3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4" h="77">
                  <a:moveTo>
                    <a:pt x="164" y="0"/>
                  </a:moveTo>
                  <a:lnTo>
                    <a:pt x="164" y="0"/>
                  </a:lnTo>
                  <a:lnTo>
                    <a:pt x="162" y="16"/>
                  </a:lnTo>
                  <a:lnTo>
                    <a:pt x="157" y="30"/>
                  </a:lnTo>
                  <a:lnTo>
                    <a:pt x="148" y="43"/>
                  </a:lnTo>
                  <a:lnTo>
                    <a:pt x="139" y="54"/>
                  </a:lnTo>
                  <a:lnTo>
                    <a:pt x="126" y="63"/>
                  </a:lnTo>
                  <a:lnTo>
                    <a:pt x="112" y="70"/>
                  </a:lnTo>
                  <a:lnTo>
                    <a:pt x="97" y="75"/>
                  </a:lnTo>
                  <a:lnTo>
                    <a:pt x="81" y="77"/>
                  </a:lnTo>
                  <a:lnTo>
                    <a:pt x="81" y="77"/>
                  </a:lnTo>
                  <a:lnTo>
                    <a:pt x="67" y="75"/>
                  </a:lnTo>
                  <a:lnTo>
                    <a:pt x="51" y="70"/>
                  </a:lnTo>
                  <a:lnTo>
                    <a:pt x="38" y="63"/>
                  </a:lnTo>
                  <a:lnTo>
                    <a:pt x="25" y="54"/>
                  </a:lnTo>
                  <a:lnTo>
                    <a:pt x="16" y="43"/>
                  </a:lnTo>
                  <a:lnTo>
                    <a:pt x="7" y="30"/>
                  </a:lnTo>
                  <a:lnTo>
                    <a:pt x="2" y="16"/>
                  </a:lnTo>
                  <a:lnTo>
                    <a:pt x="0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05" name="Freeform 653">
              <a:extLst>
                <a:ext uri="{FF2B5EF4-FFF2-40B4-BE49-F238E27FC236}">
                  <a16:creationId xmlns="" xmlns:a16="http://schemas.microsoft.com/office/drawing/2014/main" id="{6FA0ACCC-C848-4FF3-BC49-159B3225D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5786" y="8418032"/>
              <a:ext cx="1177720" cy="449613"/>
            </a:xfrm>
            <a:custGeom>
              <a:avLst/>
              <a:gdLst>
                <a:gd name="T0" fmla="*/ 0 w 702"/>
                <a:gd name="T1" fmla="*/ 268 h 268"/>
                <a:gd name="T2" fmla="*/ 702 w 702"/>
                <a:gd name="T3" fmla="*/ 268 h 268"/>
                <a:gd name="T4" fmla="*/ 681 w 702"/>
                <a:gd name="T5" fmla="*/ 47 h 268"/>
                <a:gd name="T6" fmla="*/ 681 w 702"/>
                <a:gd name="T7" fmla="*/ 47 h 268"/>
                <a:gd name="T8" fmla="*/ 681 w 702"/>
                <a:gd name="T9" fmla="*/ 47 h 268"/>
                <a:gd name="T10" fmla="*/ 677 w 702"/>
                <a:gd name="T11" fmla="*/ 38 h 268"/>
                <a:gd name="T12" fmla="*/ 672 w 702"/>
                <a:gd name="T13" fmla="*/ 29 h 268"/>
                <a:gd name="T14" fmla="*/ 666 w 702"/>
                <a:gd name="T15" fmla="*/ 20 h 268"/>
                <a:gd name="T16" fmla="*/ 657 w 702"/>
                <a:gd name="T17" fmla="*/ 14 h 268"/>
                <a:gd name="T18" fmla="*/ 650 w 702"/>
                <a:gd name="T19" fmla="*/ 9 h 268"/>
                <a:gd name="T20" fmla="*/ 639 w 702"/>
                <a:gd name="T21" fmla="*/ 3 h 268"/>
                <a:gd name="T22" fmla="*/ 630 w 702"/>
                <a:gd name="T23" fmla="*/ 2 h 268"/>
                <a:gd name="T24" fmla="*/ 620 w 702"/>
                <a:gd name="T25" fmla="*/ 2 h 268"/>
                <a:gd name="T26" fmla="*/ 621 w 702"/>
                <a:gd name="T27" fmla="*/ 0 h 268"/>
                <a:gd name="T28" fmla="*/ 90 w 702"/>
                <a:gd name="T29" fmla="*/ 0 h 268"/>
                <a:gd name="T30" fmla="*/ 96 w 702"/>
                <a:gd name="T31" fmla="*/ 3 h 268"/>
                <a:gd name="T32" fmla="*/ 96 w 702"/>
                <a:gd name="T33" fmla="*/ 3 h 268"/>
                <a:gd name="T34" fmla="*/ 89 w 702"/>
                <a:gd name="T35" fmla="*/ 2 h 268"/>
                <a:gd name="T36" fmla="*/ 89 w 702"/>
                <a:gd name="T37" fmla="*/ 2 h 268"/>
                <a:gd name="T38" fmla="*/ 76 w 702"/>
                <a:gd name="T39" fmla="*/ 2 h 268"/>
                <a:gd name="T40" fmla="*/ 65 w 702"/>
                <a:gd name="T41" fmla="*/ 2 h 268"/>
                <a:gd name="T42" fmla="*/ 54 w 702"/>
                <a:gd name="T43" fmla="*/ 5 h 268"/>
                <a:gd name="T44" fmla="*/ 44 w 702"/>
                <a:gd name="T45" fmla="*/ 11 h 268"/>
                <a:gd name="T46" fmla="*/ 35 w 702"/>
                <a:gd name="T47" fmla="*/ 18 h 268"/>
                <a:gd name="T48" fmla="*/ 27 w 702"/>
                <a:gd name="T49" fmla="*/ 27 h 268"/>
                <a:gd name="T50" fmla="*/ 20 w 702"/>
                <a:gd name="T51" fmla="*/ 36 h 268"/>
                <a:gd name="T52" fmla="*/ 17 w 702"/>
                <a:gd name="T53" fmla="*/ 47 h 268"/>
                <a:gd name="T54" fmla="*/ 18 w 702"/>
                <a:gd name="T55" fmla="*/ 47 h 268"/>
                <a:gd name="T56" fmla="*/ 0 w 702"/>
                <a:gd name="T5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2" h="268">
                  <a:moveTo>
                    <a:pt x="0" y="268"/>
                  </a:moveTo>
                  <a:lnTo>
                    <a:pt x="702" y="268"/>
                  </a:lnTo>
                  <a:lnTo>
                    <a:pt x="681" y="47"/>
                  </a:lnTo>
                  <a:lnTo>
                    <a:pt x="681" y="47"/>
                  </a:lnTo>
                  <a:lnTo>
                    <a:pt x="681" y="47"/>
                  </a:lnTo>
                  <a:lnTo>
                    <a:pt x="677" y="38"/>
                  </a:lnTo>
                  <a:lnTo>
                    <a:pt x="672" y="29"/>
                  </a:lnTo>
                  <a:lnTo>
                    <a:pt x="666" y="20"/>
                  </a:lnTo>
                  <a:lnTo>
                    <a:pt x="657" y="14"/>
                  </a:lnTo>
                  <a:lnTo>
                    <a:pt x="650" y="9"/>
                  </a:lnTo>
                  <a:lnTo>
                    <a:pt x="639" y="3"/>
                  </a:lnTo>
                  <a:lnTo>
                    <a:pt x="630" y="2"/>
                  </a:lnTo>
                  <a:lnTo>
                    <a:pt x="620" y="2"/>
                  </a:lnTo>
                  <a:lnTo>
                    <a:pt x="621" y="0"/>
                  </a:lnTo>
                  <a:lnTo>
                    <a:pt x="90" y="0"/>
                  </a:lnTo>
                  <a:lnTo>
                    <a:pt x="96" y="3"/>
                  </a:lnTo>
                  <a:lnTo>
                    <a:pt x="96" y="3"/>
                  </a:lnTo>
                  <a:lnTo>
                    <a:pt x="89" y="2"/>
                  </a:lnTo>
                  <a:lnTo>
                    <a:pt x="89" y="2"/>
                  </a:lnTo>
                  <a:lnTo>
                    <a:pt x="76" y="2"/>
                  </a:lnTo>
                  <a:lnTo>
                    <a:pt x="65" y="2"/>
                  </a:lnTo>
                  <a:lnTo>
                    <a:pt x="54" y="5"/>
                  </a:lnTo>
                  <a:lnTo>
                    <a:pt x="44" y="11"/>
                  </a:lnTo>
                  <a:lnTo>
                    <a:pt x="35" y="18"/>
                  </a:lnTo>
                  <a:lnTo>
                    <a:pt x="27" y="27"/>
                  </a:lnTo>
                  <a:lnTo>
                    <a:pt x="20" y="36"/>
                  </a:lnTo>
                  <a:lnTo>
                    <a:pt x="17" y="47"/>
                  </a:lnTo>
                  <a:lnTo>
                    <a:pt x="18" y="47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06" name="Freeform 654">
              <a:extLst>
                <a:ext uri="{FF2B5EF4-FFF2-40B4-BE49-F238E27FC236}">
                  <a16:creationId xmlns="" xmlns:a16="http://schemas.microsoft.com/office/drawing/2014/main" id="{C2EB510C-3FFA-4DB2-960E-5C1D1DA6B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1923" y="7263801"/>
              <a:ext cx="88916" cy="494910"/>
            </a:xfrm>
            <a:custGeom>
              <a:avLst/>
              <a:gdLst>
                <a:gd name="T0" fmla="*/ 9 w 53"/>
                <a:gd name="T1" fmla="*/ 295 h 295"/>
                <a:gd name="T2" fmla="*/ 9 w 53"/>
                <a:gd name="T3" fmla="*/ 295 h 295"/>
                <a:gd name="T4" fmla="*/ 9 w 53"/>
                <a:gd name="T5" fmla="*/ 213 h 295"/>
                <a:gd name="T6" fmla="*/ 8 w 53"/>
                <a:gd name="T7" fmla="*/ 142 h 295"/>
                <a:gd name="T8" fmla="*/ 4 w 53"/>
                <a:gd name="T9" fmla="*/ 110 h 295"/>
                <a:gd name="T10" fmla="*/ 2 w 53"/>
                <a:gd name="T11" fmla="*/ 81 h 295"/>
                <a:gd name="T12" fmla="*/ 2 w 53"/>
                <a:gd name="T13" fmla="*/ 81 h 295"/>
                <a:gd name="T14" fmla="*/ 0 w 53"/>
                <a:gd name="T15" fmla="*/ 63 h 295"/>
                <a:gd name="T16" fmla="*/ 2 w 53"/>
                <a:gd name="T17" fmla="*/ 47 h 295"/>
                <a:gd name="T18" fmla="*/ 6 w 53"/>
                <a:gd name="T19" fmla="*/ 34 h 295"/>
                <a:gd name="T20" fmla="*/ 11 w 53"/>
                <a:gd name="T21" fmla="*/ 22 h 295"/>
                <a:gd name="T22" fmla="*/ 15 w 53"/>
                <a:gd name="T23" fmla="*/ 13 h 295"/>
                <a:gd name="T24" fmla="*/ 20 w 53"/>
                <a:gd name="T25" fmla="*/ 6 h 295"/>
                <a:gd name="T26" fmla="*/ 26 w 53"/>
                <a:gd name="T27" fmla="*/ 0 h 295"/>
                <a:gd name="T28" fmla="*/ 26 w 53"/>
                <a:gd name="T29" fmla="*/ 0 h 295"/>
                <a:gd name="T30" fmla="*/ 31 w 53"/>
                <a:gd name="T31" fmla="*/ 9 h 295"/>
                <a:gd name="T32" fmla="*/ 36 w 53"/>
                <a:gd name="T33" fmla="*/ 20 h 295"/>
                <a:gd name="T34" fmla="*/ 42 w 53"/>
                <a:gd name="T35" fmla="*/ 36 h 295"/>
                <a:gd name="T36" fmla="*/ 47 w 53"/>
                <a:gd name="T37" fmla="*/ 56 h 295"/>
                <a:gd name="T38" fmla="*/ 51 w 53"/>
                <a:gd name="T39" fmla="*/ 81 h 295"/>
                <a:gd name="T40" fmla="*/ 53 w 53"/>
                <a:gd name="T41" fmla="*/ 110 h 295"/>
                <a:gd name="T42" fmla="*/ 51 w 53"/>
                <a:gd name="T43" fmla="*/ 142 h 295"/>
                <a:gd name="T44" fmla="*/ 51 w 53"/>
                <a:gd name="T45" fmla="*/ 142 h 295"/>
                <a:gd name="T46" fmla="*/ 45 w 53"/>
                <a:gd name="T47" fmla="*/ 166 h 295"/>
                <a:gd name="T48" fmla="*/ 40 w 53"/>
                <a:gd name="T49" fmla="*/ 191 h 295"/>
                <a:gd name="T50" fmla="*/ 26 w 53"/>
                <a:gd name="T51" fmla="*/ 241 h 295"/>
                <a:gd name="T52" fmla="*/ 9 w 53"/>
                <a:gd name="T53" fmla="*/ 295 h 295"/>
                <a:gd name="T54" fmla="*/ 9 w 53"/>
                <a:gd name="T5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295">
                  <a:moveTo>
                    <a:pt x="9" y="295"/>
                  </a:moveTo>
                  <a:lnTo>
                    <a:pt x="9" y="295"/>
                  </a:lnTo>
                  <a:lnTo>
                    <a:pt x="9" y="213"/>
                  </a:lnTo>
                  <a:lnTo>
                    <a:pt x="8" y="142"/>
                  </a:lnTo>
                  <a:lnTo>
                    <a:pt x="4" y="110"/>
                  </a:lnTo>
                  <a:lnTo>
                    <a:pt x="2" y="81"/>
                  </a:lnTo>
                  <a:lnTo>
                    <a:pt x="2" y="81"/>
                  </a:lnTo>
                  <a:lnTo>
                    <a:pt x="0" y="63"/>
                  </a:lnTo>
                  <a:lnTo>
                    <a:pt x="2" y="47"/>
                  </a:lnTo>
                  <a:lnTo>
                    <a:pt x="6" y="34"/>
                  </a:lnTo>
                  <a:lnTo>
                    <a:pt x="11" y="22"/>
                  </a:lnTo>
                  <a:lnTo>
                    <a:pt x="15" y="13"/>
                  </a:lnTo>
                  <a:lnTo>
                    <a:pt x="20" y="6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9"/>
                  </a:lnTo>
                  <a:lnTo>
                    <a:pt x="36" y="20"/>
                  </a:lnTo>
                  <a:lnTo>
                    <a:pt x="42" y="36"/>
                  </a:lnTo>
                  <a:lnTo>
                    <a:pt x="47" y="56"/>
                  </a:lnTo>
                  <a:lnTo>
                    <a:pt x="51" y="81"/>
                  </a:lnTo>
                  <a:lnTo>
                    <a:pt x="53" y="110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45" y="166"/>
                  </a:lnTo>
                  <a:lnTo>
                    <a:pt x="40" y="191"/>
                  </a:lnTo>
                  <a:lnTo>
                    <a:pt x="26" y="241"/>
                  </a:lnTo>
                  <a:lnTo>
                    <a:pt x="9" y="295"/>
                  </a:lnTo>
                  <a:lnTo>
                    <a:pt x="9" y="295"/>
                  </a:lnTo>
                  <a:close/>
                </a:path>
              </a:pathLst>
            </a:custGeom>
            <a:solidFill>
              <a:srgbClr val="4E87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07" name="Freeform 655">
              <a:extLst>
                <a:ext uri="{FF2B5EF4-FFF2-40B4-BE49-F238E27FC236}">
                  <a16:creationId xmlns="" xmlns:a16="http://schemas.microsoft.com/office/drawing/2014/main" id="{BDB1DFB9-29FA-4BB5-86F9-5E31E38A7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0205" y="7077582"/>
              <a:ext cx="1035118" cy="681131"/>
            </a:xfrm>
            <a:custGeom>
              <a:avLst/>
              <a:gdLst>
                <a:gd name="T0" fmla="*/ 514 w 617"/>
                <a:gd name="T1" fmla="*/ 79 h 406"/>
                <a:gd name="T2" fmla="*/ 415 w 617"/>
                <a:gd name="T3" fmla="*/ 52 h 406"/>
                <a:gd name="T4" fmla="*/ 342 w 617"/>
                <a:gd name="T5" fmla="*/ 28 h 406"/>
                <a:gd name="T6" fmla="*/ 270 w 617"/>
                <a:gd name="T7" fmla="*/ 9 h 406"/>
                <a:gd name="T8" fmla="*/ 261 w 617"/>
                <a:gd name="T9" fmla="*/ 5 h 406"/>
                <a:gd name="T10" fmla="*/ 237 w 617"/>
                <a:gd name="T11" fmla="*/ 1 h 406"/>
                <a:gd name="T12" fmla="*/ 194 w 617"/>
                <a:gd name="T13" fmla="*/ 1 h 406"/>
                <a:gd name="T14" fmla="*/ 158 w 617"/>
                <a:gd name="T15" fmla="*/ 14 h 406"/>
                <a:gd name="T16" fmla="*/ 135 w 617"/>
                <a:gd name="T17" fmla="*/ 32 h 406"/>
                <a:gd name="T18" fmla="*/ 115 w 617"/>
                <a:gd name="T19" fmla="*/ 61 h 406"/>
                <a:gd name="T20" fmla="*/ 113 w 617"/>
                <a:gd name="T21" fmla="*/ 68 h 406"/>
                <a:gd name="T22" fmla="*/ 108 w 617"/>
                <a:gd name="T23" fmla="*/ 72 h 406"/>
                <a:gd name="T24" fmla="*/ 99 w 617"/>
                <a:gd name="T25" fmla="*/ 72 h 406"/>
                <a:gd name="T26" fmla="*/ 81 w 617"/>
                <a:gd name="T27" fmla="*/ 70 h 406"/>
                <a:gd name="T28" fmla="*/ 50 w 617"/>
                <a:gd name="T29" fmla="*/ 72 h 406"/>
                <a:gd name="T30" fmla="*/ 28 w 617"/>
                <a:gd name="T31" fmla="*/ 86 h 406"/>
                <a:gd name="T32" fmla="*/ 9 w 617"/>
                <a:gd name="T33" fmla="*/ 109 h 406"/>
                <a:gd name="T34" fmla="*/ 1 w 617"/>
                <a:gd name="T35" fmla="*/ 127 h 406"/>
                <a:gd name="T36" fmla="*/ 1 w 617"/>
                <a:gd name="T37" fmla="*/ 138 h 406"/>
                <a:gd name="T38" fmla="*/ 10 w 617"/>
                <a:gd name="T39" fmla="*/ 145 h 406"/>
                <a:gd name="T40" fmla="*/ 5 w 617"/>
                <a:gd name="T41" fmla="*/ 165 h 406"/>
                <a:gd name="T42" fmla="*/ 0 w 617"/>
                <a:gd name="T43" fmla="*/ 219 h 406"/>
                <a:gd name="T44" fmla="*/ 1 w 617"/>
                <a:gd name="T45" fmla="*/ 253 h 406"/>
                <a:gd name="T46" fmla="*/ 12 w 617"/>
                <a:gd name="T47" fmla="*/ 302 h 406"/>
                <a:gd name="T48" fmla="*/ 43 w 617"/>
                <a:gd name="T49" fmla="*/ 406 h 406"/>
                <a:gd name="T50" fmla="*/ 41 w 617"/>
                <a:gd name="T51" fmla="*/ 378 h 406"/>
                <a:gd name="T52" fmla="*/ 43 w 617"/>
                <a:gd name="T53" fmla="*/ 306 h 406"/>
                <a:gd name="T54" fmla="*/ 52 w 617"/>
                <a:gd name="T55" fmla="*/ 244 h 406"/>
                <a:gd name="T56" fmla="*/ 63 w 617"/>
                <a:gd name="T57" fmla="*/ 207 h 406"/>
                <a:gd name="T58" fmla="*/ 82 w 617"/>
                <a:gd name="T59" fmla="*/ 174 h 406"/>
                <a:gd name="T60" fmla="*/ 93 w 617"/>
                <a:gd name="T61" fmla="*/ 162 h 406"/>
                <a:gd name="T62" fmla="*/ 95 w 617"/>
                <a:gd name="T63" fmla="*/ 156 h 406"/>
                <a:gd name="T64" fmla="*/ 120 w 617"/>
                <a:gd name="T65" fmla="*/ 162 h 406"/>
                <a:gd name="T66" fmla="*/ 151 w 617"/>
                <a:gd name="T67" fmla="*/ 176 h 406"/>
                <a:gd name="T68" fmla="*/ 181 w 617"/>
                <a:gd name="T69" fmla="*/ 189 h 406"/>
                <a:gd name="T70" fmla="*/ 311 w 617"/>
                <a:gd name="T71" fmla="*/ 246 h 406"/>
                <a:gd name="T72" fmla="*/ 280 w 617"/>
                <a:gd name="T73" fmla="*/ 217 h 406"/>
                <a:gd name="T74" fmla="*/ 198 w 617"/>
                <a:gd name="T75" fmla="*/ 149 h 406"/>
                <a:gd name="T76" fmla="*/ 181 w 617"/>
                <a:gd name="T77" fmla="*/ 135 h 406"/>
                <a:gd name="T78" fmla="*/ 196 w 617"/>
                <a:gd name="T79" fmla="*/ 144 h 406"/>
                <a:gd name="T80" fmla="*/ 270 w 617"/>
                <a:gd name="T81" fmla="*/ 189 h 406"/>
                <a:gd name="T82" fmla="*/ 282 w 617"/>
                <a:gd name="T83" fmla="*/ 194 h 406"/>
                <a:gd name="T84" fmla="*/ 329 w 617"/>
                <a:gd name="T85" fmla="*/ 205 h 406"/>
                <a:gd name="T86" fmla="*/ 403 w 617"/>
                <a:gd name="T87" fmla="*/ 208 h 406"/>
                <a:gd name="T88" fmla="*/ 442 w 617"/>
                <a:gd name="T89" fmla="*/ 205 h 406"/>
                <a:gd name="T90" fmla="*/ 480 w 617"/>
                <a:gd name="T91" fmla="*/ 194 h 406"/>
                <a:gd name="T92" fmla="*/ 516 w 617"/>
                <a:gd name="T93" fmla="*/ 181 h 406"/>
                <a:gd name="T94" fmla="*/ 547 w 617"/>
                <a:gd name="T95" fmla="*/ 162 h 406"/>
                <a:gd name="T96" fmla="*/ 567 w 617"/>
                <a:gd name="T97" fmla="*/ 142 h 406"/>
                <a:gd name="T98" fmla="*/ 603 w 617"/>
                <a:gd name="T99" fmla="*/ 99 h 406"/>
                <a:gd name="T100" fmla="*/ 617 w 617"/>
                <a:gd name="T101" fmla="*/ 72 h 406"/>
                <a:gd name="T102" fmla="*/ 590 w 617"/>
                <a:gd name="T103" fmla="*/ 81 h 406"/>
                <a:gd name="T104" fmla="*/ 565 w 617"/>
                <a:gd name="T105" fmla="*/ 84 h 406"/>
                <a:gd name="T106" fmla="*/ 540 w 617"/>
                <a:gd name="T107" fmla="*/ 84 h 406"/>
                <a:gd name="T108" fmla="*/ 514 w 617"/>
                <a:gd name="T109" fmla="*/ 79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7" h="406">
                  <a:moveTo>
                    <a:pt x="514" y="79"/>
                  </a:moveTo>
                  <a:lnTo>
                    <a:pt x="514" y="79"/>
                  </a:lnTo>
                  <a:lnTo>
                    <a:pt x="464" y="66"/>
                  </a:lnTo>
                  <a:lnTo>
                    <a:pt x="415" y="52"/>
                  </a:lnTo>
                  <a:lnTo>
                    <a:pt x="415" y="52"/>
                  </a:lnTo>
                  <a:lnTo>
                    <a:pt x="342" y="28"/>
                  </a:lnTo>
                  <a:lnTo>
                    <a:pt x="306" y="18"/>
                  </a:lnTo>
                  <a:lnTo>
                    <a:pt x="270" y="9"/>
                  </a:lnTo>
                  <a:lnTo>
                    <a:pt x="270" y="9"/>
                  </a:lnTo>
                  <a:lnTo>
                    <a:pt x="261" y="5"/>
                  </a:lnTo>
                  <a:lnTo>
                    <a:pt x="261" y="5"/>
                  </a:lnTo>
                  <a:lnTo>
                    <a:pt x="237" y="1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76" y="7"/>
                  </a:lnTo>
                  <a:lnTo>
                    <a:pt x="158" y="14"/>
                  </a:lnTo>
                  <a:lnTo>
                    <a:pt x="142" y="25"/>
                  </a:lnTo>
                  <a:lnTo>
                    <a:pt x="135" y="32"/>
                  </a:lnTo>
                  <a:lnTo>
                    <a:pt x="127" y="41"/>
                  </a:lnTo>
                  <a:lnTo>
                    <a:pt x="115" y="61"/>
                  </a:lnTo>
                  <a:lnTo>
                    <a:pt x="115" y="61"/>
                  </a:lnTo>
                  <a:lnTo>
                    <a:pt x="113" y="68"/>
                  </a:lnTo>
                  <a:lnTo>
                    <a:pt x="113" y="68"/>
                  </a:lnTo>
                  <a:lnTo>
                    <a:pt x="108" y="72"/>
                  </a:lnTo>
                  <a:lnTo>
                    <a:pt x="108" y="72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81" y="70"/>
                  </a:lnTo>
                  <a:lnTo>
                    <a:pt x="64" y="70"/>
                  </a:lnTo>
                  <a:lnTo>
                    <a:pt x="50" y="72"/>
                  </a:lnTo>
                  <a:lnTo>
                    <a:pt x="39" y="77"/>
                  </a:lnTo>
                  <a:lnTo>
                    <a:pt x="28" y="86"/>
                  </a:lnTo>
                  <a:lnTo>
                    <a:pt x="18" y="95"/>
                  </a:lnTo>
                  <a:lnTo>
                    <a:pt x="9" y="109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0" y="133"/>
                  </a:lnTo>
                  <a:lnTo>
                    <a:pt x="1" y="138"/>
                  </a:lnTo>
                  <a:lnTo>
                    <a:pt x="5" y="144"/>
                  </a:lnTo>
                  <a:lnTo>
                    <a:pt x="10" y="145"/>
                  </a:lnTo>
                  <a:lnTo>
                    <a:pt x="10" y="145"/>
                  </a:lnTo>
                  <a:lnTo>
                    <a:pt x="5" y="165"/>
                  </a:lnTo>
                  <a:lnTo>
                    <a:pt x="1" y="190"/>
                  </a:lnTo>
                  <a:lnTo>
                    <a:pt x="0" y="219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7" y="277"/>
                  </a:lnTo>
                  <a:lnTo>
                    <a:pt x="12" y="302"/>
                  </a:lnTo>
                  <a:lnTo>
                    <a:pt x="27" y="352"/>
                  </a:lnTo>
                  <a:lnTo>
                    <a:pt x="43" y="406"/>
                  </a:lnTo>
                  <a:lnTo>
                    <a:pt x="43" y="406"/>
                  </a:lnTo>
                  <a:lnTo>
                    <a:pt x="41" y="378"/>
                  </a:lnTo>
                  <a:lnTo>
                    <a:pt x="41" y="345"/>
                  </a:lnTo>
                  <a:lnTo>
                    <a:pt x="43" y="306"/>
                  </a:lnTo>
                  <a:lnTo>
                    <a:pt x="46" y="266"/>
                  </a:lnTo>
                  <a:lnTo>
                    <a:pt x="52" y="244"/>
                  </a:lnTo>
                  <a:lnTo>
                    <a:pt x="57" y="225"/>
                  </a:lnTo>
                  <a:lnTo>
                    <a:pt x="63" y="207"/>
                  </a:lnTo>
                  <a:lnTo>
                    <a:pt x="72" y="189"/>
                  </a:lnTo>
                  <a:lnTo>
                    <a:pt x="82" y="174"/>
                  </a:lnTo>
                  <a:lnTo>
                    <a:pt x="93" y="162"/>
                  </a:lnTo>
                  <a:lnTo>
                    <a:pt x="93" y="162"/>
                  </a:lnTo>
                  <a:lnTo>
                    <a:pt x="95" y="156"/>
                  </a:lnTo>
                  <a:lnTo>
                    <a:pt x="95" y="156"/>
                  </a:lnTo>
                  <a:lnTo>
                    <a:pt x="108" y="158"/>
                  </a:lnTo>
                  <a:lnTo>
                    <a:pt x="120" y="162"/>
                  </a:lnTo>
                  <a:lnTo>
                    <a:pt x="120" y="162"/>
                  </a:lnTo>
                  <a:lnTo>
                    <a:pt x="151" y="176"/>
                  </a:lnTo>
                  <a:lnTo>
                    <a:pt x="181" y="189"/>
                  </a:lnTo>
                  <a:lnTo>
                    <a:pt x="181" y="189"/>
                  </a:lnTo>
                  <a:lnTo>
                    <a:pt x="311" y="246"/>
                  </a:lnTo>
                  <a:lnTo>
                    <a:pt x="311" y="246"/>
                  </a:lnTo>
                  <a:lnTo>
                    <a:pt x="298" y="234"/>
                  </a:lnTo>
                  <a:lnTo>
                    <a:pt x="280" y="217"/>
                  </a:lnTo>
                  <a:lnTo>
                    <a:pt x="237" y="180"/>
                  </a:lnTo>
                  <a:lnTo>
                    <a:pt x="198" y="149"/>
                  </a:lnTo>
                  <a:lnTo>
                    <a:pt x="181" y="135"/>
                  </a:lnTo>
                  <a:lnTo>
                    <a:pt x="181" y="135"/>
                  </a:lnTo>
                  <a:lnTo>
                    <a:pt x="196" y="144"/>
                  </a:lnTo>
                  <a:lnTo>
                    <a:pt x="196" y="144"/>
                  </a:lnTo>
                  <a:lnTo>
                    <a:pt x="232" y="167"/>
                  </a:lnTo>
                  <a:lnTo>
                    <a:pt x="270" y="189"/>
                  </a:lnTo>
                  <a:lnTo>
                    <a:pt x="270" y="189"/>
                  </a:lnTo>
                  <a:lnTo>
                    <a:pt x="282" y="194"/>
                  </a:lnTo>
                  <a:lnTo>
                    <a:pt x="297" y="198"/>
                  </a:lnTo>
                  <a:lnTo>
                    <a:pt x="329" y="205"/>
                  </a:lnTo>
                  <a:lnTo>
                    <a:pt x="365" y="208"/>
                  </a:lnTo>
                  <a:lnTo>
                    <a:pt x="403" y="208"/>
                  </a:lnTo>
                  <a:lnTo>
                    <a:pt x="423" y="207"/>
                  </a:lnTo>
                  <a:lnTo>
                    <a:pt x="442" y="205"/>
                  </a:lnTo>
                  <a:lnTo>
                    <a:pt x="462" y="199"/>
                  </a:lnTo>
                  <a:lnTo>
                    <a:pt x="480" y="194"/>
                  </a:lnTo>
                  <a:lnTo>
                    <a:pt x="498" y="189"/>
                  </a:lnTo>
                  <a:lnTo>
                    <a:pt x="516" y="181"/>
                  </a:lnTo>
                  <a:lnTo>
                    <a:pt x="532" y="172"/>
                  </a:lnTo>
                  <a:lnTo>
                    <a:pt x="547" y="162"/>
                  </a:lnTo>
                  <a:lnTo>
                    <a:pt x="547" y="162"/>
                  </a:lnTo>
                  <a:lnTo>
                    <a:pt x="567" y="142"/>
                  </a:lnTo>
                  <a:lnTo>
                    <a:pt x="586" y="122"/>
                  </a:lnTo>
                  <a:lnTo>
                    <a:pt x="603" y="99"/>
                  </a:lnTo>
                  <a:lnTo>
                    <a:pt x="617" y="72"/>
                  </a:lnTo>
                  <a:lnTo>
                    <a:pt x="617" y="72"/>
                  </a:lnTo>
                  <a:lnTo>
                    <a:pt x="603" y="77"/>
                  </a:lnTo>
                  <a:lnTo>
                    <a:pt x="590" y="81"/>
                  </a:lnTo>
                  <a:lnTo>
                    <a:pt x="577" y="84"/>
                  </a:lnTo>
                  <a:lnTo>
                    <a:pt x="565" y="84"/>
                  </a:lnTo>
                  <a:lnTo>
                    <a:pt x="552" y="84"/>
                  </a:lnTo>
                  <a:lnTo>
                    <a:pt x="540" y="84"/>
                  </a:lnTo>
                  <a:lnTo>
                    <a:pt x="514" y="79"/>
                  </a:lnTo>
                  <a:lnTo>
                    <a:pt x="514" y="79"/>
                  </a:lnTo>
                  <a:close/>
                </a:path>
              </a:pathLst>
            </a:custGeom>
            <a:solidFill>
              <a:srgbClr val="4E87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</p:grpSp>
      <p:pic>
        <p:nvPicPr>
          <p:cNvPr id="117" name="图片 116" descr="car.g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34025" y="1432235"/>
            <a:ext cx="1447800" cy="15360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15185043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Why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D6626E2-178C-4D68-965A-3C6116D39E80}"/>
              </a:ext>
            </a:extLst>
          </p:cNvPr>
          <p:cNvSpPr txBox="1"/>
          <p:nvPr/>
        </p:nvSpPr>
        <p:spPr>
          <a:xfrm>
            <a:off x="874713" y="4079066"/>
            <a:ext cx="453548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400050" indent="-400050">
              <a:buFont typeface="+mj-lt"/>
              <a:buAutoNum type="romanUcPeriod"/>
              <a:defRPr sz="1400">
                <a:solidFill>
                  <a:schemeClr val="bg1">
                    <a:lumMod val="65000"/>
                  </a:schemeClr>
                </a:solidFill>
                <a:ea typeface="时尚中黑简体" panose="01010104010101010101" pitchFamily="2" charset="-122"/>
              </a:defRPr>
            </a:lvl1pPr>
          </a:lstStyle>
          <a:p>
            <a:r>
              <a:rPr lang="en-US" altLang="zh-CN" dirty="0"/>
              <a:t>The </a:t>
            </a:r>
            <a:r>
              <a:rPr lang="en-US" altLang="zh-CN" dirty="0" smtClean="0"/>
              <a:t>problems</a:t>
            </a:r>
            <a:endParaRPr lang="en-US" altLang="zh-CN" dirty="0" smtClean="0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</a:t>
            </a:r>
            <a:r>
              <a:rPr lang="en-US" altLang="zh-CN" sz="4000" b="1" dirty="0" smtClean="0">
                <a:solidFill>
                  <a:schemeClr val="accent1"/>
                </a:solidFill>
                <a:ea typeface="时尚中黑简体" panose="01010104010101010101" pitchFamily="2" charset="-122"/>
              </a:rPr>
              <a:t>02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1453400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1740503" y="450599"/>
            <a:ext cx="5061857" cy="698750"/>
            <a:chOff x="6096000" y="2061026"/>
            <a:chExt cx="5061857" cy="698750"/>
          </a:xfrm>
        </p:grpSpPr>
        <p:sp>
          <p:nvSpPr>
            <p:cNvPr id="42" name="文本框 41"/>
            <p:cNvSpPr txBox="1"/>
            <p:nvPr/>
          </p:nvSpPr>
          <p:spPr>
            <a:xfrm>
              <a:off x="6096000" y="2061026"/>
              <a:ext cx="3140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 smtClean="0">
                  <a:solidFill>
                    <a:schemeClr val="accent2"/>
                  </a:solidFill>
                </a:rPr>
                <a:t>2.1 The </a:t>
              </a:r>
              <a:r>
                <a:rPr lang="en-US" altLang="zh-CN" sz="2800" b="1" dirty="0">
                  <a:solidFill>
                    <a:schemeClr val="accent2"/>
                  </a:solidFill>
                </a:rPr>
                <a:t>problems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</a:rPr>
                <a:t>2.1.1 Time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</a:t>
            </a:r>
            <a:endParaRPr lang="en-US"/>
          </a:p>
        </p:txBody>
      </p:sp>
      <p:graphicFrame>
        <p:nvGraphicFramePr>
          <p:cNvPr id="12" name="图表 11"/>
          <p:cNvGraphicFramePr/>
          <p:nvPr/>
        </p:nvGraphicFramePr>
        <p:xfrm>
          <a:off x="203198" y="1343780"/>
          <a:ext cx="6836230" cy="4418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图片 13" descr="1022_3.jpg"/>
          <p:cNvPicPr>
            <a:picLocks noChangeAspect="1"/>
          </p:cNvPicPr>
          <p:nvPr/>
        </p:nvPicPr>
        <p:blipFill>
          <a:blip r:embed="rId4" cstate="print"/>
          <a:srcRect t="10159" b="55767"/>
          <a:stretch>
            <a:fillRect/>
          </a:stretch>
        </p:blipFill>
        <p:spPr>
          <a:xfrm>
            <a:off x="6431414" y="1463437"/>
            <a:ext cx="3118985" cy="1889360"/>
          </a:xfrm>
          <a:prstGeom prst="rect">
            <a:avLst/>
          </a:prstGeom>
        </p:spPr>
      </p:pic>
      <p:pic>
        <p:nvPicPr>
          <p:cNvPr id="16" name="图片 15" descr="1022_15.jpg"/>
          <p:cNvPicPr>
            <a:picLocks noChangeAspect="1"/>
          </p:cNvPicPr>
          <p:nvPr/>
        </p:nvPicPr>
        <p:blipFill>
          <a:blip r:embed="rId5" cstate="print"/>
          <a:srcRect t="12063" b="48148"/>
          <a:stretch>
            <a:fillRect/>
          </a:stretch>
        </p:blipFill>
        <p:spPr>
          <a:xfrm>
            <a:off x="6429829" y="3526969"/>
            <a:ext cx="3178628" cy="22483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195182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8"/>
          <p:cNvGrpSpPr/>
          <p:nvPr/>
        </p:nvGrpSpPr>
        <p:grpSpPr>
          <a:xfrm>
            <a:off x="1740503" y="450599"/>
            <a:ext cx="5061857" cy="698750"/>
            <a:chOff x="6096000" y="2061026"/>
            <a:chExt cx="5061857" cy="698750"/>
          </a:xfrm>
        </p:grpSpPr>
        <p:sp>
          <p:nvSpPr>
            <p:cNvPr id="42" name="文本框 41"/>
            <p:cNvSpPr txBox="1"/>
            <p:nvPr/>
          </p:nvSpPr>
          <p:spPr>
            <a:xfrm>
              <a:off x="6096000" y="2061026"/>
              <a:ext cx="3140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 smtClean="0">
                  <a:solidFill>
                    <a:schemeClr val="accent2"/>
                  </a:solidFill>
                </a:rPr>
                <a:t>2.1 The </a:t>
              </a:r>
              <a:r>
                <a:rPr lang="en-US" altLang="zh-CN" sz="2800" b="1" dirty="0">
                  <a:solidFill>
                    <a:schemeClr val="accent2"/>
                  </a:solidFill>
                </a:rPr>
                <a:t>problems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</a:rPr>
                <a:t>2.1.2  Traffic Jam  &amp;  Pollution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12271" t="13095" r="16894" b="9127"/>
          <a:stretch>
            <a:fillRect/>
          </a:stretch>
        </p:blipFill>
        <p:spPr bwMode="auto">
          <a:xfrm>
            <a:off x="2546811" y="1415747"/>
            <a:ext cx="7322903" cy="4520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5195182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椭圆 13"/>
          <p:cNvSpPr/>
          <p:nvPr/>
        </p:nvSpPr>
        <p:spPr>
          <a:xfrm>
            <a:off x="5229135" y="2326081"/>
            <a:ext cx="755387" cy="708526"/>
          </a:xfrm>
          <a:custGeom>
            <a:avLst/>
            <a:gdLst>
              <a:gd name="connsiteX0" fmla="*/ 258582 w 606298"/>
              <a:gd name="connsiteY0" fmla="*/ 455598 h 568686"/>
              <a:gd name="connsiteX1" fmla="*/ 303149 w 606298"/>
              <a:gd name="connsiteY1" fmla="*/ 490637 h 568686"/>
              <a:gd name="connsiteX2" fmla="*/ 347716 w 606298"/>
              <a:gd name="connsiteY2" fmla="*/ 455598 h 568686"/>
              <a:gd name="connsiteX3" fmla="*/ 311784 w 606298"/>
              <a:gd name="connsiteY3" fmla="*/ 456896 h 568686"/>
              <a:gd name="connsiteX4" fmla="*/ 294607 w 606298"/>
              <a:gd name="connsiteY4" fmla="*/ 456896 h 568686"/>
              <a:gd name="connsiteX5" fmla="*/ 258582 w 606298"/>
              <a:gd name="connsiteY5" fmla="*/ 455598 h 568686"/>
              <a:gd name="connsiteX6" fmla="*/ 482810 w 606298"/>
              <a:gd name="connsiteY6" fmla="*/ 426955 h 568686"/>
              <a:gd name="connsiteX7" fmla="*/ 402311 w 606298"/>
              <a:gd name="connsiteY7" fmla="*/ 449202 h 568686"/>
              <a:gd name="connsiteX8" fmla="*/ 391633 w 606298"/>
              <a:gd name="connsiteY8" fmla="*/ 460233 h 568686"/>
              <a:gd name="connsiteX9" fmla="*/ 333696 w 606298"/>
              <a:gd name="connsiteY9" fmla="*/ 510752 h 568686"/>
              <a:gd name="connsiteX10" fmla="*/ 407603 w 606298"/>
              <a:gd name="connsiteY10" fmla="*/ 533647 h 568686"/>
              <a:gd name="connsiteX11" fmla="*/ 445578 w 606298"/>
              <a:gd name="connsiteY11" fmla="*/ 523358 h 568686"/>
              <a:gd name="connsiteX12" fmla="*/ 482810 w 606298"/>
              <a:gd name="connsiteY12" fmla="*/ 426955 h 568686"/>
              <a:gd name="connsiteX13" fmla="*/ 123488 w 606298"/>
              <a:gd name="connsiteY13" fmla="*/ 426955 h 568686"/>
              <a:gd name="connsiteX14" fmla="*/ 160720 w 606298"/>
              <a:gd name="connsiteY14" fmla="*/ 523358 h 568686"/>
              <a:gd name="connsiteX15" fmla="*/ 198788 w 606298"/>
              <a:gd name="connsiteY15" fmla="*/ 533647 h 568686"/>
              <a:gd name="connsiteX16" fmla="*/ 272602 w 606298"/>
              <a:gd name="connsiteY16" fmla="*/ 510752 h 568686"/>
              <a:gd name="connsiteX17" fmla="*/ 214665 w 606298"/>
              <a:gd name="connsiteY17" fmla="*/ 460233 h 568686"/>
              <a:gd name="connsiteX18" fmla="*/ 204080 w 606298"/>
              <a:gd name="connsiteY18" fmla="*/ 449202 h 568686"/>
              <a:gd name="connsiteX19" fmla="*/ 123488 w 606298"/>
              <a:gd name="connsiteY19" fmla="*/ 426955 h 568686"/>
              <a:gd name="connsiteX20" fmla="*/ 469069 w 606298"/>
              <a:gd name="connsiteY20" fmla="*/ 346681 h 568686"/>
              <a:gd name="connsiteX21" fmla="*/ 450777 w 606298"/>
              <a:gd name="connsiteY21" fmla="*/ 374953 h 568686"/>
              <a:gd name="connsiteX22" fmla="*/ 449292 w 606298"/>
              <a:gd name="connsiteY22" fmla="*/ 377178 h 568686"/>
              <a:gd name="connsiteX23" fmla="*/ 425523 w 606298"/>
              <a:gd name="connsiteY23" fmla="*/ 409250 h 568686"/>
              <a:gd name="connsiteX24" fmla="*/ 479189 w 606298"/>
              <a:gd name="connsiteY24" fmla="*/ 391360 h 568686"/>
              <a:gd name="connsiteX25" fmla="*/ 469069 w 606298"/>
              <a:gd name="connsiteY25" fmla="*/ 346681 h 568686"/>
              <a:gd name="connsiteX26" fmla="*/ 137229 w 606298"/>
              <a:gd name="connsiteY26" fmla="*/ 346681 h 568686"/>
              <a:gd name="connsiteX27" fmla="*/ 127109 w 606298"/>
              <a:gd name="connsiteY27" fmla="*/ 391360 h 568686"/>
              <a:gd name="connsiteX28" fmla="*/ 180868 w 606298"/>
              <a:gd name="connsiteY28" fmla="*/ 409250 h 568686"/>
              <a:gd name="connsiteX29" fmla="*/ 157006 w 606298"/>
              <a:gd name="connsiteY29" fmla="*/ 377178 h 568686"/>
              <a:gd name="connsiteX30" fmla="*/ 155521 w 606298"/>
              <a:gd name="connsiteY30" fmla="*/ 375046 h 568686"/>
              <a:gd name="connsiteX31" fmla="*/ 137229 w 606298"/>
              <a:gd name="connsiteY31" fmla="*/ 346681 h 568686"/>
              <a:gd name="connsiteX32" fmla="*/ 303114 w 606298"/>
              <a:gd name="connsiteY32" fmla="*/ 237523 h 568686"/>
              <a:gd name="connsiteX33" fmla="*/ 350005 w 606298"/>
              <a:gd name="connsiteY33" fmla="*/ 284343 h 568686"/>
              <a:gd name="connsiteX34" fmla="*/ 303114 w 606298"/>
              <a:gd name="connsiteY34" fmla="*/ 331163 h 568686"/>
              <a:gd name="connsiteX35" fmla="*/ 256223 w 606298"/>
              <a:gd name="connsiteY35" fmla="*/ 284343 h 568686"/>
              <a:gd name="connsiteX36" fmla="*/ 303114 w 606298"/>
              <a:gd name="connsiteY36" fmla="*/ 237523 h 568686"/>
              <a:gd name="connsiteX37" fmla="*/ 517257 w 606298"/>
              <a:gd name="connsiteY37" fmla="*/ 210604 h 568686"/>
              <a:gd name="connsiteX38" fmla="*/ 516792 w 606298"/>
              <a:gd name="connsiteY38" fmla="*/ 213292 h 568686"/>
              <a:gd name="connsiteX39" fmla="*/ 490888 w 606298"/>
              <a:gd name="connsiteY39" fmla="*/ 303392 h 568686"/>
              <a:gd name="connsiteX40" fmla="*/ 511500 w 606298"/>
              <a:gd name="connsiteY40" fmla="*/ 374953 h 568686"/>
              <a:gd name="connsiteX41" fmla="*/ 572130 w 606298"/>
              <a:gd name="connsiteY41" fmla="*/ 290971 h 568686"/>
              <a:gd name="connsiteX42" fmla="*/ 517257 w 606298"/>
              <a:gd name="connsiteY42" fmla="*/ 210604 h 568686"/>
              <a:gd name="connsiteX43" fmla="*/ 89041 w 606298"/>
              <a:gd name="connsiteY43" fmla="*/ 210604 h 568686"/>
              <a:gd name="connsiteX44" fmla="*/ 34168 w 606298"/>
              <a:gd name="connsiteY44" fmla="*/ 290971 h 568686"/>
              <a:gd name="connsiteX45" fmla="*/ 94798 w 606298"/>
              <a:gd name="connsiteY45" fmla="*/ 374953 h 568686"/>
              <a:gd name="connsiteX46" fmla="*/ 115410 w 606298"/>
              <a:gd name="connsiteY46" fmla="*/ 303392 h 568686"/>
              <a:gd name="connsiteX47" fmla="*/ 89506 w 606298"/>
              <a:gd name="connsiteY47" fmla="*/ 213292 h 568686"/>
              <a:gd name="connsiteX48" fmla="*/ 419952 w 606298"/>
              <a:gd name="connsiteY48" fmla="*/ 171487 h 568686"/>
              <a:gd name="connsiteX49" fmla="*/ 438893 w 606298"/>
              <a:gd name="connsiteY49" fmla="*/ 199666 h 568686"/>
              <a:gd name="connsiteX50" fmla="*/ 470833 w 606298"/>
              <a:gd name="connsiteY50" fmla="*/ 256952 h 568686"/>
              <a:gd name="connsiteX51" fmla="*/ 484017 w 606298"/>
              <a:gd name="connsiteY51" fmla="*/ 200407 h 568686"/>
              <a:gd name="connsiteX52" fmla="*/ 484946 w 606298"/>
              <a:gd name="connsiteY52" fmla="*/ 193085 h 568686"/>
              <a:gd name="connsiteX53" fmla="*/ 419952 w 606298"/>
              <a:gd name="connsiteY53" fmla="*/ 171487 h 568686"/>
              <a:gd name="connsiteX54" fmla="*/ 186346 w 606298"/>
              <a:gd name="connsiteY54" fmla="*/ 171487 h 568686"/>
              <a:gd name="connsiteX55" fmla="*/ 121352 w 606298"/>
              <a:gd name="connsiteY55" fmla="*/ 193085 h 568686"/>
              <a:gd name="connsiteX56" fmla="*/ 122281 w 606298"/>
              <a:gd name="connsiteY56" fmla="*/ 200407 h 568686"/>
              <a:gd name="connsiteX57" fmla="*/ 135465 w 606298"/>
              <a:gd name="connsiteY57" fmla="*/ 256952 h 568686"/>
              <a:gd name="connsiteX58" fmla="*/ 167405 w 606298"/>
              <a:gd name="connsiteY58" fmla="*/ 199666 h 568686"/>
              <a:gd name="connsiteX59" fmla="*/ 186346 w 606298"/>
              <a:gd name="connsiteY59" fmla="*/ 171487 h 568686"/>
              <a:gd name="connsiteX60" fmla="*/ 303149 w 606298"/>
              <a:gd name="connsiteY60" fmla="*/ 159459 h 568686"/>
              <a:gd name="connsiteX61" fmla="*/ 236113 w 606298"/>
              <a:gd name="connsiteY61" fmla="*/ 162866 h 568686"/>
              <a:gd name="connsiteX62" fmla="*/ 196559 w 606298"/>
              <a:gd name="connsiteY62" fmla="*/ 218020 h 568686"/>
              <a:gd name="connsiteX63" fmla="*/ 153385 w 606298"/>
              <a:gd name="connsiteY63" fmla="*/ 301260 h 568686"/>
              <a:gd name="connsiteX64" fmla="*/ 184118 w 606298"/>
              <a:gd name="connsiteY64" fmla="*/ 356321 h 568686"/>
              <a:gd name="connsiteX65" fmla="*/ 222835 w 606298"/>
              <a:gd name="connsiteY65" fmla="*/ 406284 h 568686"/>
              <a:gd name="connsiteX66" fmla="*/ 227385 w 606298"/>
              <a:gd name="connsiteY66" fmla="*/ 411104 h 568686"/>
              <a:gd name="connsiteX67" fmla="*/ 234813 w 606298"/>
              <a:gd name="connsiteY67" fmla="*/ 419169 h 568686"/>
              <a:gd name="connsiteX68" fmla="*/ 294607 w 606298"/>
              <a:gd name="connsiteY68" fmla="*/ 422691 h 568686"/>
              <a:gd name="connsiteX69" fmla="*/ 311784 w 606298"/>
              <a:gd name="connsiteY69" fmla="*/ 422691 h 568686"/>
              <a:gd name="connsiteX70" fmla="*/ 371485 w 606298"/>
              <a:gd name="connsiteY70" fmla="*/ 419169 h 568686"/>
              <a:gd name="connsiteX71" fmla="*/ 378913 w 606298"/>
              <a:gd name="connsiteY71" fmla="*/ 411104 h 568686"/>
              <a:gd name="connsiteX72" fmla="*/ 383463 w 606298"/>
              <a:gd name="connsiteY72" fmla="*/ 406284 h 568686"/>
              <a:gd name="connsiteX73" fmla="*/ 422273 w 606298"/>
              <a:gd name="connsiteY73" fmla="*/ 356321 h 568686"/>
              <a:gd name="connsiteX74" fmla="*/ 452913 w 606298"/>
              <a:gd name="connsiteY74" fmla="*/ 301260 h 568686"/>
              <a:gd name="connsiteX75" fmla="*/ 409831 w 606298"/>
              <a:gd name="connsiteY75" fmla="*/ 218020 h 568686"/>
              <a:gd name="connsiteX76" fmla="*/ 370185 w 606298"/>
              <a:gd name="connsiteY76" fmla="*/ 162866 h 568686"/>
              <a:gd name="connsiteX77" fmla="*/ 303149 w 606298"/>
              <a:gd name="connsiteY77" fmla="*/ 159459 h 568686"/>
              <a:gd name="connsiteX78" fmla="*/ 303149 w 606298"/>
              <a:gd name="connsiteY78" fmla="*/ 95754 h 568686"/>
              <a:gd name="connsiteX79" fmla="*/ 269631 w 606298"/>
              <a:gd name="connsiteY79" fmla="*/ 125788 h 568686"/>
              <a:gd name="connsiteX80" fmla="*/ 336667 w 606298"/>
              <a:gd name="connsiteY80" fmla="*/ 125788 h 568686"/>
              <a:gd name="connsiteX81" fmla="*/ 303149 w 606298"/>
              <a:gd name="connsiteY81" fmla="*/ 95754 h 568686"/>
              <a:gd name="connsiteX82" fmla="*/ 413453 w 606298"/>
              <a:gd name="connsiteY82" fmla="*/ 34112 h 568686"/>
              <a:gd name="connsiteX83" fmla="*/ 326454 w 606298"/>
              <a:gd name="connsiteY83" fmla="*/ 70078 h 568686"/>
              <a:gd name="connsiteX84" fmla="*/ 388012 w 606298"/>
              <a:gd name="connsiteY84" fmla="*/ 130608 h 568686"/>
              <a:gd name="connsiteX85" fmla="*/ 490424 w 606298"/>
              <a:gd name="connsiteY85" fmla="*/ 158138 h 568686"/>
              <a:gd name="connsiteX86" fmla="*/ 490424 w 606298"/>
              <a:gd name="connsiteY86" fmla="*/ 156933 h 568686"/>
              <a:gd name="connsiteX87" fmla="*/ 453841 w 606298"/>
              <a:gd name="connsiteY87" fmla="*/ 45143 h 568686"/>
              <a:gd name="connsiteX88" fmla="*/ 413453 w 606298"/>
              <a:gd name="connsiteY88" fmla="*/ 34112 h 568686"/>
              <a:gd name="connsiteX89" fmla="*/ 192845 w 606298"/>
              <a:gd name="connsiteY89" fmla="*/ 34112 h 568686"/>
              <a:gd name="connsiteX90" fmla="*/ 152549 w 606298"/>
              <a:gd name="connsiteY90" fmla="*/ 45143 h 568686"/>
              <a:gd name="connsiteX91" fmla="*/ 115874 w 606298"/>
              <a:gd name="connsiteY91" fmla="*/ 156933 h 568686"/>
              <a:gd name="connsiteX92" fmla="*/ 115967 w 606298"/>
              <a:gd name="connsiteY92" fmla="*/ 158138 h 568686"/>
              <a:gd name="connsiteX93" fmla="*/ 218286 w 606298"/>
              <a:gd name="connsiteY93" fmla="*/ 130608 h 568686"/>
              <a:gd name="connsiteX94" fmla="*/ 279937 w 606298"/>
              <a:gd name="connsiteY94" fmla="*/ 70078 h 568686"/>
              <a:gd name="connsiteX95" fmla="*/ 192845 w 606298"/>
              <a:gd name="connsiteY95" fmla="*/ 34112 h 568686"/>
              <a:gd name="connsiteX96" fmla="*/ 192845 w 606298"/>
              <a:gd name="connsiteY96" fmla="*/ 0 h 568686"/>
              <a:gd name="connsiteX97" fmla="*/ 303149 w 606298"/>
              <a:gd name="connsiteY97" fmla="*/ 44494 h 568686"/>
              <a:gd name="connsiteX98" fmla="*/ 413453 w 606298"/>
              <a:gd name="connsiteY98" fmla="*/ 0 h 568686"/>
              <a:gd name="connsiteX99" fmla="*/ 472411 w 606298"/>
              <a:gd name="connsiteY99" fmla="*/ 16500 h 568686"/>
              <a:gd name="connsiteX100" fmla="*/ 515214 w 606298"/>
              <a:gd name="connsiteY100" fmla="*/ 78050 h 568686"/>
              <a:gd name="connsiteX101" fmla="*/ 524127 w 606298"/>
              <a:gd name="connsiteY101" fmla="*/ 167964 h 568686"/>
              <a:gd name="connsiteX102" fmla="*/ 524127 w 606298"/>
              <a:gd name="connsiteY102" fmla="*/ 174824 h 568686"/>
              <a:gd name="connsiteX103" fmla="*/ 606298 w 606298"/>
              <a:gd name="connsiteY103" fmla="*/ 290971 h 568686"/>
              <a:gd name="connsiteX104" fmla="*/ 516607 w 606298"/>
              <a:gd name="connsiteY104" fmla="*/ 411382 h 568686"/>
              <a:gd name="connsiteX105" fmla="*/ 516792 w 606298"/>
              <a:gd name="connsiteY105" fmla="*/ 413792 h 568686"/>
              <a:gd name="connsiteX106" fmla="*/ 464519 w 606298"/>
              <a:gd name="connsiteY106" fmla="*/ 553299 h 568686"/>
              <a:gd name="connsiteX107" fmla="*/ 408903 w 606298"/>
              <a:gd name="connsiteY107" fmla="*/ 568686 h 568686"/>
              <a:gd name="connsiteX108" fmla="*/ 303149 w 606298"/>
              <a:gd name="connsiteY108" fmla="*/ 532628 h 568686"/>
              <a:gd name="connsiteX109" fmla="*/ 197395 w 606298"/>
              <a:gd name="connsiteY109" fmla="*/ 568686 h 568686"/>
              <a:gd name="connsiteX110" fmla="*/ 141779 w 606298"/>
              <a:gd name="connsiteY110" fmla="*/ 553299 h 568686"/>
              <a:gd name="connsiteX111" fmla="*/ 89506 w 606298"/>
              <a:gd name="connsiteY111" fmla="*/ 413700 h 568686"/>
              <a:gd name="connsiteX112" fmla="*/ 89784 w 606298"/>
              <a:gd name="connsiteY112" fmla="*/ 411382 h 568686"/>
              <a:gd name="connsiteX113" fmla="*/ 0 w 606298"/>
              <a:gd name="connsiteY113" fmla="*/ 290971 h 568686"/>
              <a:gd name="connsiteX114" fmla="*/ 82171 w 606298"/>
              <a:gd name="connsiteY114" fmla="*/ 174824 h 568686"/>
              <a:gd name="connsiteX115" fmla="*/ 82171 w 606298"/>
              <a:gd name="connsiteY115" fmla="*/ 167964 h 568686"/>
              <a:gd name="connsiteX116" fmla="*/ 91084 w 606298"/>
              <a:gd name="connsiteY116" fmla="*/ 78050 h 568686"/>
              <a:gd name="connsiteX117" fmla="*/ 133887 w 606298"/>
              <a:gd name="connsiteY117" fmla="*/ 16500 h 568686"/>
              <a:gd name="connsiteX118" fmla="*/ 192845 w 606298"/>
              <a:gd name="connsiteY118" fmla="*/ 0 h 5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606298" h="568686">
                <a:moveTo>
                  <a:pt x="258582" y="455598"/>
                </a:moveTo>
                <a:cubicBezTo>
                  <a:pt x="273159" y="469039"/>
                  <a:pt x="288200" y="480811"/>
                  <a:pt x="303149" y="490637"/>
                </a:cubicBezTo>
                <a:cubicBezTo>
                  <a:pt x="318190" y="480811"/>
                  <a:pt x="333139" y="469039"/>
                  <a:pt x="347716" y="455598"/>
                </a:cubicBezTo>
                <a:cubicBezTo>
                  <a:pt x="335274" y="456432"/>
                  <a:pt x="323483" y="456896"/>
                  <a:pt x="311784" y="456896"/>
                </a:cubicBezTo>
                <a:lnTo>
                  <a:pt x="294607" y="456896"/>
                </a:lnTo>
                <a:cubicBezTo>
                  <a:pt x="282908" y="456896"/>
                  <a:pt x="271024" y="456432"/>
                  <a:pt x="258582" y="455598"/>
                </a:cubicBezTo>
                <a:close/>
                <a:moveTo>
                  <a:pt x="482810" y="426955"/>
                </a:moveTo>
                <a:cubicBezTo>
                  <a:pt x="458020" y="436688"/>
                  <a:pt x="431001" y="444104"/>
                  <a:pt x="402311" y="449202"/>
                </a:cubicBezTo>
                <a:lnTo>
                  <a:pt x="391633" y="460233"/>
                </a:lnTo>
                <a:cubicBezTo>
                  <a:pt x="373249" y="479421"/>
                  <a:pt x="353751" y="496384"/>
                  <a:pt x="333696" y="510752"/>
                </a:cubicBezTo>
                <a:cubicBezTo>
                  <a:pt x="360436" y="525768"/>
                  <a:pt x="385877" y="533647"/>
                  <a:pt x="407603" y="533647"/>
                </a:cubicBezTo>
                <a:cubicBezTo>
                  <a:pt x="421995" y="533647"/>
                  <a:pt x="434808" y="530218"/>
                  <a:pt x="445578" y="523358"/>
                </a:cubicBezTo>
                <a:cubicBezTo>
                  <a:pt x="470833" y="507507"/>
                  <a:pt x="484017" y="473303"/>
                  <a:pt x="482810" y="426955"/>
                </a:cubicBezTo>
                <a:close/>
                <a:moveTo>
                  <a:pt x="123488" y="426955"/>
                </a:moveTo>
                <a:cubicBezTo>
                  <a:pt x="122281" y="473303"/>
                  <a:pt x="135465" y="507507"/>
                  <a:pt x="160720" y="523358"/>
                </a:cubicBezTo>
                <a:cubicBezTo>
                  <a:pt x="171490" y="530218"/>
                  <a:pt x="184303" y="533647"/>
                  <a:pt x="198788" y="533647"/>
                </a:cubicBezTo>
                <a:cubicBezTo>
                  <a:pt x="220421" y="533647"/>
                  <a:pt x="245862" y="525768"/>
                  <a:pt x="272602" y="510752"/>
                </a:cubicBezTo>
                <a:cubicBezTo>
                  <a:pt x="252547" y="496384"/>
                  <a:pt x="233142" y="479421"/>
                  <a:pt x="214665" y="460233"/>
                </a:cubicBezTo>
                <a:lnTo>
                  <a:pt x="204080" y="449202"/>
                </a:lnTo>
                <a:cubicBezTo>
                  <a:pt x="175297" y="444104"/>
                  <a:pt x="148278" y="436688"/>
                  <a:pt x="123488" y="426955"/>
                </a:cubicBezTo>
                <a:close/>
                <a:moveTo>
                  <a:pt x="469069" y="346681"/>
                </a:moveTo>
                <a:cubicBezTo>
                  <a:pt x="463591" y="356043"/>
                  <a:pt x="457555" y="365313"/>
                  <a:pt x="450777" y="374953"/>
                </a:cubicBezTo>
                <a:lnTo>
                  <a:pt x="449292" y="377178"/>
                </a:lnTo>
                <a:cubicBezTo>
                  <a:pt x="437686" y="393770"/>
                  <a:pt x="434529" y="398405"/>
                  <a:pt x="425523" y="409250"/>
                </a:cubicBezTo>
                <a:cubicBezTo>
                  <a:pt x="444464" y="404523"/>
                  <a:pt x="462476" y="398497"/>
                  <a:pt x="479189" y="391360"/>
                </a:cubicBezTo>
                <a:cubicBezTo>
                  <a:pt x="476961" y="376992"/>
                  <a:pt x="473525" y="361976"/>
                  <a:pt x="469069" y="346681"/>
                </a:cubicBezTo>
                <a:close/>
                <a:moveTo>
                  <a:pt x="137229" y="346681"/>
                </a:moveTo>
                <a:cubicBezTo>
                  <a:pt x="132773" y="361976"/>
                  <a:pt x="129337" y="376992"/>
                  <a:pt x="127109" y="391360"/>
                </a:cubicBezTo>
                <a:cubicBezTo>
                  <a:pt x="143822" y="398497"/>
                  <a:pt x="161834" y="404523"/>
                  <a:pt x="180868" y="409250"/>
                </a:cubicBezTo>
                <a:cubicBezTo>
                  <a:pt x="171769" y="398312"/>
                  <a:pt x="168426" y="393492"/>
                  <a:pt x="157006" y="377178"/>
                </a:cubicBezTo>
                <a:lnTo>
                  <a:pt x="155521" y="375046"/>
                </a:lnTo>
                <a:cubicBezTo>
                  <a:pt x="148743" y="365313"/>
                  <a:pt x="142800" y="356043"/>
                  <a:pt x="137229" y="346681"/>
                </a:cubicBezTo>
                <a:close/>
                <a:moveTo>
                  <a:pt x="303114" y="237523"/>
                </a:moveTo>
                <a:cubicBezTo>
                  <a:pt x="329011" y="237523"/>
                  <a:pt x="350005" y="258485"/>
                  <a:pt x="350005" y="284343"/>
                </a:cubicBezTo>
                <a:cubicBezTo>
                  <a:pt x="350005" y="310201"/>
                  <a:pt x="329011" y="331163"/>
                  <a:pt x="303114" y="331163"/>
                </a:cubicBezTo>
                <a:cubicBezTo>
                  <a:pt x="277217" y="331163"/>
                  <a:pt x="256223" y="310201"/>
                  <a:pt x="256223" y="284343"/>
                </a:cubicBezTo>
                <a:cubicBezTo>
                  <a:pt x="256223" y="258485"/>
                  <a:pt x="277217" y="237523"/>
                  <a:pt x="303114" y="237523"/>
                </a:cubicBezTo>
                <a:close/>
                <a:moveTo>
                  <a:pt x="517257" y="210604"/>
                </a:moveTo>
                <a:lnTo>
                  <a:pt x="516792" y="213292"/>
                </a:lnTo>
                <a:cubicBezTo>
                  <a:pt x="511593" y="245550"/>
                  <a:pt x="503144" y="275027"/>
                  <a:pt x="490888" y="303392"/>
                </a:cubicBezTo>
                <a:cubicBezTo>
                  <a:pt x="500173" y="327771"/>
                  <a:pt x="507043" y="351872"/>
                  <a:pt x="511500" y="374953"/>
                </a:cubicBezTo>
                <a:cubicBezTo>
                  <a:pt x="550682" y="351223"/>
                  <a:pt x="572130" y="321560"/>
                  <a:pt x="572130" y="290971"/>
                </a:cubicBezTo>
                <a:cubicBezTo>
                  <a:pt x="572130" y="262143"/>
                  <a:pt x="552725" y="233778"/>
                  <a:pt x="517257" y="210604"/>
                </a:cubicBezTo>
                <a:close/>
                <a:moveTo>
                  <a:pt x="89041" y="210604"/>
                </a:moveTo>
                <a:cubicBezTo>
                  <a:pt x="53573" y="233778"/>
                  <a:pt x="34168" y="262143"/>
                  <a:pt x="34168" y="290971"/>
                </a:cubicBezTo>
                <a:cubicBezTo>
                  <a:pt x="34168" y="321560"/>
                  <a:pt x="55616" y="351223"/>
                  <a:pt x="94798" y="374953"/>
                </a:cubicBezTo>
                <a:cubicBezTo>
                  <a:pt x="99255" y="351872"/>
                  <a:pt x="106218" y="327771"/>
                  <a:pt x="115410" y="303392"/>
                </a:cubicBezTo>
                <a:cubicBezTo>
                  <a:pt x="103247" y="275027"/>
                  <a:pt x="94705" y="245550"/>
                  <a:pt x="89506" y="213292"/>
                </a:cubicBezTo>
                <a:close/>
                <a:moveTo>
                  <a:pt x="419952" y="171487"/>
                </a:moveTo>
                <a:cubicBezTo>
                  <a:pt x="426451" y="180571"/>
                  <a:pt x="432765" y="190026"/>
                  <a:pt x="438893" y="199666"/>
                </a:cubicBezTo>
                <a:cubicBezTo>
                  <a:pt x="450777" y="218576"/>
                  <a:pt x="461548" y="237856"/>
                  <a:pt x="470833" y="256952"/>
                </a:cubicBezTo>
                <a:cubicBezTo>
                  <a:pt x="477146" y="237949"/>
                  <a:pt x="481510" y="219410"/>
                  <a:pt x="484017" y="200407"/>
                </a:cubicBezTo>
                <a:lnTo>
                  <a:pt x="484946" y="193085"/>
                </a:lnTo>
                <a:cubicBezTo>
                  <a:pt x="465633" y="184278"/>
                  <a:pt x="443814" y="177048"/>
                  <a:pt x="419952" y="171487"/>
                </a:cubicBezTo>
                <a:close/>
                <a:moveTo>
                  <a:pt x="186346" y="171487"/>
                </a:moveTo>
                <a:cubicBezTo>
                  <a:pt x="162577" y="177048"/>
                  <a:pt x="140758" y="184278"/>
                  <a:pt x="121352" y="193085"/>
                </a:cubicBezTo>
                <a:lnTo>
                  <a:pt x="122281" y="200407"/>
                </a:lnTo>
                <a:cubicBezTo>
                  <a:pt x="124881" y="219410"/>
                  <a:pt x="129152" y="237949"/>
                  <a:pt x="135465" y="256952"/>
                </a:cubicBezTo>
                <a:cubicBezTo>
                  <a:pt x="144750" y="237856"/>
                  <a:pt x="155521" y="218576"/>
                  <a:pt x="167405" y="199666"/>
                </a:cubicBezTo>
                <a:cubicBezTo>
                  <a:pt x="173533" y="190026"/>
                  <a:pt x="179847" y="180571"/>
                  <a:pt x="186346" y="171487"/>
                </a:cubicBezTo>
                <a:close/>
                <a:moveTo>
                  <a:pt x="303149" y="159459"/>
                </a:moveTo>
                <a:cubicBezTo>
                  <a:pt x="279473" y="159459"/>
                  <a:pt x="255797" y="160595"/>
                  <a:pt x="236113" y="162866"/>
                </a:cubicBezTo>
                <a:cubicBezTo>
                  <a:pt x="222000" y="180200"/>
                  <a:pt x="208630" y="198739"/>
                  <a:pt x="196559" y="218020"/>
                </a:cubicBezTo>
                <a:cubicBezTo>
                  <a:pt x="179754" y="244438"/>
                  <a:pt x="165270" y="272432"/>
                  <a:pt x="153385" y="301260"/>
                </a:cubicBezTo>
                <a:cubicBezTo>
                  <a:pt x="162020" y="318965"/>
                  <a:pt x="172047" y="337040"/>
                  <a:pt x="184118" y="356321"/>
                </a:cubicBezTo>
                <a:cubicBezTo>
                  <a:pt x="199809" y="381534"/>
                  <a:pt x="207980" y="390340"/>
                  <a:pt x="222835" y="406284"/>
                </a:cubicBezTo>
                <a:cubicBezTo>
                  <a:pt x="224321" y="407767"/>
                  <a:pt x="225807" y="409436"/>
                  <a:pt x="227385" y="411104"/>
                </a:cubicBezTo>
                <a:lnTo>
                  <a:pt x="234813" y="419169"/>
                </a:lnTo>
                <a:cubicBezTo>
                  <a:pt x="254218" y="421486"/>
                  <a:pt x="274273" y="422691"/>
                  <a:pt x="294607" y="422691"/>
                </a:cubicBezTo>
                <a:lnTo>
                  <a:pt x="311784" y="422691"/>
                </a:lnTo>
                <a:cubicBezTo>
                  <a:pt x="332025" y="422691"/>
                  <a:pt x="352080" y="421486"/>
                  <a:pt x="371485" y="419169"/>
                </a:cubicBezTo>
                <a:lnTo>
                  <a:pt x="378913" y="411104"/>
                </a:lnTo>
                <a:cubicBezTo>
                  <a:pt x="380491" y="409436"/>
                  <a:pt x="382070" y="407767"/>
                  <a:pt x="383463" y="406284"/>
                </a:cubicBezTo>
                <a:cubicBezTo>
                  <a:pt x="398318" y="390340"/>
                  <a:pt x="406489" y="381534"/>
                  <a:pt x="422273" y="356321"/>
                </a:cubicBezTo>
                <a:cubicBezTo>
                  <a:pt x="434343" y="337040"/>
                  <a:pt x="444371" y="318965"/>
                  <a:pt x="452913" y="301260"/>
                </a:cubicBezTo>
                <a:cubicBezTo>
                  <a:pt x="441028" y="272432"/>
                  <a:pt x="426544" y="244438"/>
                  <a:pt x="409831" y="218020"/>
                </a:cubicBezTo>
                <a:cubicBezTo>
                  <a:pt x="397668" y="198739"/>
                  <a:pt x="384391" y="180200"/>
                  <a:pt x="370185" y="162866"/>
                </a:cubicBezTo>
                <a:cubicBezTo>
                  <a:pt x="350502" y="160595"/>
                  <a:pt x="326825" y="159459"/>
                  <a:pt x="303149" y="159459"/>
                </a:cubicBezTo>
                <a:close/>
                <a:moveTo>
                  <a:pt x="303149" y="95754"/>
                </a:moveTo>
                <a:cubicBezTo>
                  <a:pt x="291729" y="104931"/>
                  <a:pt x="280494" y="115035"/>
                  <a:pt x="269631" y="125788"/>
                </a:cubicBezTo>
                <a:cubicBezTo>
                  <a:pt x="288758" y="124861"/>
                  <a:pt x="317540" y="124861"/>
                  <a:pt x="336667" y="125788"/>
                </a:cubicBezTo>
                <a:cubicBezTo>
                  <a:pt x="325897" y="115035"/>
                  <a:pt x="314662" y="104931"/>
                  <a:pt x="303149" y="95754"/>
                </a:cubicBezTo>
                <a:close/>
                <a:moveTo>
                  <a:pt x="413453" y="34112"/>
                </a:moveTo>
                <a:cubicBezTo>
                  <a:pt x="388941" y="34112"/>
                  <a:pt x="359693" y="46162"/>
                  <a:pt x="326454" y="70078"/>
                </a:cubicBezTo>
                <a:cubicBezTo>
                  <a:pt x="347530" y="87226"/>
                  <a:pt x="368235" y="107619"/>
                  <a:pt x="388012" y="130608"/>
                </a:cubicBezTo>
                <a:cubicBezTo>
                  <a:pt x="425801" y="136077"/>
                  <a:pt x="460155" y="145346"/>
                  <a:pt x="490424" y="158138"/>
                </a:cubicBezTo>
                <a:lnTo>
                  <a:pt x="490424" y="156933"/>
                </a:lnTo>
                <a:cubicBezTo>
                  <a:pt x="493023" y="105117"/>
                  <a:pt x="478632" y="61179"/>
                  <a:pt x="453841" y="45143"/>
                </a:cubicBezTo>
                <a:cubicBezTo>
                  <a:pt x="442607" y="37820"/>
                  <a:pt x="428958" y="34112"/>
                  <a:pt x="413453" y="34112"/>
                </a:cubicBezTo>
                <a:close/>
                <a:moveTo>
                  <a:pt x="192845" y="34112"/>
                </a:moveTo>
                <a:cubicBezTo>
                  <a:pt x="177340" y="34112"/>
                  <a:pt x="163784" y="37820"/>
                  <a:pt x="152549" y="45143"/>
                </a:cubicBezTo>
                <a:cubicBezTo>
                  <a:pt x="127759" y="61179"/>
                  <a:pt x="113368" y="105117"/>
                  <a:pt x="115874" y="156933"/>
                </a:cubicBezTo>
                <a:lnTo>
                  <a:pt x="115967" y="158138"/>
                </a:lnTo>
                <a:cubicBezTo>
                  <a:pt x="146143" y="145346"/>
                  <a:pt x="180497" y="136077"/>
                  <a:pt x="218286" y="130608"/>
                </a:cubicBezTo>
                <a:cubicBezTo>
                  <a:pt x="238062" y="107619"/>
                  <a:pt x="258768" y="87226"/>
                  <a:pt x="279937" y="70078"/>
                </a:cubicBezTo>
                <a:cubicBezTo>
                  <a:pt x="246697" y="46162"/>
                  <a:pt x="217450" y="34112"/>
                  <a:pt x="192845" y="34112"/>
                </a:cubicBezTo>
                <a:close/>
                <a:moveTo>
                  <a:pt x="192845" y="0"/>
                </a:moveTo>
                <a:cubicBezTo>
                  <a:pt x="225342" y="0"/>
                  <a:pt x="262482" y="14924"/>
                  <a:pt x="303149" y="44494"/>
                </a:cubicBezTo>
                <a:cubicBezTo>
                  <a:pt x="343816" y="14924"/>
                  <a:pt x="380956" y="0"/>
                  <a:pt x="413453" y="0"/>
                </a:cubicBezTo>
                <a:cubicBezTo>
                  <a:pt x="435643" y="0"/>
                  <a:pt x="455513" y="5562"/>
                  <a:pt x="472411" y="16500"/>
                </a:cubicBezTo>
                <a:cubicBezTo>
                  <a:pt x="491445" y="28828"/>
                  <a:pt x="506208" y="50148"/>
                  <a:pt x="515214" y="78050"/>
                </a:cubicBezTo>
                <a:cubicBezTo>
                  <a:pt x="523756" y="104468"/>
                  <a:pt x="526820" y="135613"/>
                  <a:pt x="524127" y="167964"/>
                </a:cubicBezTo>
                <a:lnTo>
                  <a:pt x="524127" y="174824"/>
                </a:lnTo>
                <a:cubicBezTo>
                  <a:pt x="577144" y="205506"/>
                  <a:pt x="606298" y="246662"/>
                  <a:pt x="606298" y="290971"/>
                </a:cubicBezTo>
                <a:cubicBezTo>
                  <a:pt x="606298" y="337597"/>
                  <a:pt x="574451" y="380236"/>
                  <a:pt x="516607" y="411382"/>
                </a:cubicBezTo>
                <a:cubicBezTo>
                  <a:pt x="516700" y="412216"/>
                  <a:pt x="516792" y="412958"/>
                  <a:pt x="516792" y="413792"/>
                </a:cubicBezTo>
                <a:cubicBezTo>
                  <a:pt x="521528" y="479513"/>
                  <a:pt x="503051" y="529105"/>
                  <a:pt x="464519" y="553299"/>
                </a:cubicBezTo>
                <a:cubicBezTo>
                  <a:pt x="448363" y="563495"/>
                  <a:pt x="429701" y="568686"/>
                  <a:pt x="408903" y="568686"/>
                </a:cubicBezTo>
                <a:cubicBezTo>
                  <a:pt x="376870" y="568686"/>
                  <a:pt x="340381" y="556172"/>
                  <a:pt x="303149" y="532628"/>
                </a:cubicBezTo>
                <a:cubicBezTo>
                  <a:pt x="266010" y="556172"/>
                  <a:pt x="229428" y="568686"/>
                  <a:pt x="197395" y="568686"/>
                </a:cubicBezTo>
                <a:cubicBezTo>
                  <a:pt x="176690" y="568686"/>
                  <a:pt x="157935" y="563495"/>
                  <a:pt x="141779" y="553299"/>
                </a:cubicBezTo>
                <a:cubicBezTo>
                  <a:pt x="103340" y="529105"/>
                  <a:pt x="84770" y="479513"/>
                  <a:pt x="89506" y="413700"/>
                </a:cubicBezTo>
                <a:cubicBezTo>
                  <a:pt x="89598" y="412958"/>
                  <a:pt x="89691" y="412124"/>
                  <a:pt x="89784" y="411382"/>
                </a:cubicBezTo>
                <a:cubicBezTo>
                  <a:pt x="31847" y="380236"/>
                  <a:pt x="0" y="337597"/>
                  <a:pt x="0" y="290971"/>
                </a:cubicBezTo>
                <a:cubicBezTo>
                  <a:pt x="0" y="246662"/>
                  <a:pt x="29154" y="205506"/>
                  <a:pt x="82171" y="174824"/>
                </a:cubicBezTo>
                <a:lnTo>
                  <a:pt x="82171" y="167964"/>
                </a:lnTo>
                <a:cubicBezTo>
                  <a:pt x="79478" y="135613"/>
                  <a:pt x="82542" y="104468"/>
                  <a:pt x="91084" y="78050"/>
                </a:cubicBezTo>
                <a:cubicBezTo>
                  <a:pt x="100090" y="50148"/>
                  <a:pt x="114946" y="28828"/>
                  <a:pt x="133887" y="16500"/>
                </a:cubicBezTo>
                <a:cubicBezTo>
                  <a:pt x="150785" y="5562"/>
                  <a:pt x="170655" y="0"/>
                  <a:pt x="1928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740503" y="450599"/>
            <a:ext cx="5061857" cy="698750"/>
            <a:chOff x="6096000" y="2061026"/>
            <a:chExt cx="5061857" cy="698750"/>
          </a:xfrm>
        </p:grpSpPr>
        <p:sp>
          <p:nvSpPr>
            <p:cNvPr id="18" name="文本框 17"/>
            <p:cNvSpPr txBox="1"/>
            <p:nvPr/>
          </p:nvSpPr>
          <p:spPr>
            <a:xfrm>
              <a:off x="6096000" y="2061026"/>
              <a:ext cx="3140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 smtClean="0">
                  <a:solidFill>
                    <a:schemeClr val="accent2"/>
                  </a:solidFill>
                </a:rPr>
                <a:t>2.1 The problems</a:t>
              </a:r>
              <a:endParaRPr lang="en-US" altLang="zh-CN" sz="2800" b="1" dirty="0">
                <a:solidFill>
                  <a:schemeClr val="accent2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</a:rPr>
                <a:t>2.1.3 Safety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RESTRICTED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28451" t="18952" r="29495" b="13508"/>
          <a:stretch>
            <a:fillRect/>
          </a:stretch>
        </p:blipFill>
        <p:spPr bwMode="auto">
          <a:xfrm>
            <a:off x="1827388" y="1578076"/>
            <a:ext cx="4868380" cy="439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组合 24"/>
          <p:cNvGrpSpPr/>
          <p:nvPr/>
        </p:nvGrpSpPr>
        <p:grpSpPr>
          <a:xfrm>
            <a:off x="7211962" y="1900083"/>
            <a:ext cx="2979174" cy="4251182"/>
            <a:chOff x="7211962" y="1900083"/>
            <a:chExt cx="2979174" cy="4251182"/>
          </a:xfrm>
        </p:grpSpPr>
        <p:sp>
          <p:nvSpPr>
            <p:cNvPr id="44" name="矩形 43"/>
            <p:cNvSpPr/>
            <p:nvPr/>
          </p:nvSpPr>
          <p:spPr>
            <a:xfrm>
              <a:off x="7451604" y="5172536"/>
              <a:ext cx="2728517" cy="9787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 smtClean="0">
                  <a:solidFill>
                    <a:schemeClr val="bg1"/>
                  </a:solidFill>
                  <a:latin typeface="+mn-ea"/>
                </a:rPr>
                <a:t>Identification? Safe?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8" name="椭圆 45"/>
            <p:cNvSpPr/>
            <p:nvPr/>
          </p:nvSpPr>
          <p:spPr>
            <a:xfrm>
              <a:off x="8197216" y="2313474"/>
              <a:ext cx="755387" cy="733741"/>
            </a:xfrm>
            <a:custGeom>
              <a:avLst/>
              <a:gdLst>
                <a:gd name="connsiteX0" fmla="*/ 357006 w 608274"/>
                <a:gd name="connsiteY0" fmla="*/ 315793 h 590844"/>
                <a:gd name="connsiteX1" fmla="*/ 344664 w 608274"/>
                <a:gd name="connsiteY1" fmla="*/ 351821 h 590844"/>
                <a:gd name="connsiteX2" fmla="*/ 552405 w 608274"/>
                <a:gd name="connsiteY2" fmla="*/ 559238 h 590844"/>
                <a:gd name="connsiteX3" fmla="*/ 554572 w 608274"/>
                <a:gd name="connsiteY3" fmla="*/ 560178 h 590844"/>
                <a:gd name="connsiteX4" fmla="*/ 554666 w 608274"/>
                <a:gd name="connsiteY4" fmla="*/ 560178 h 590844"/>
                <a:gd name="connsiteX5" fmla="*/ 556928 w 608274"/>
                <a:gd name="connsiteY5" fmla="*/ 559238 h 590844"/>
                <a:gd name="connsiteX6" fmla="*/ 576618 w 608274"/>
                <a:gd name="connsiteY6" fmla="*/ 539578 h 590844"/>
                <a:gd name="connsiteX7" fmla="*/ 577560 w 608274"/>
                <a:gd name="connsiteY7" fmla="*/ 537320 h 590844"/>
                <a:gd name="connsiteX8" fmla="*/ 576618 w 608274"/>
                <a:gd name="connsiteY8" fmla="*/ 535063 h 590844"/>
                <a:gd name="connsiteX9" fmla="*/ 347019 w 608274"/>
                <a:gd name="connsiteY9" fmla="*/ 272617 h 590844"/>
                <a:gd name="connsiteX10" fmla="*/ 361339 w 608274"/>
                <a:gd name="connsiteY10" fmla="*/ 276756 h 590844"/>
                <a:gd name="connsiteX11" fmla="*/ 370572 w 608274"/>
                <a:gd name="connsiteY11" fmla="*/ 285974 h 590844"/>
                <a:gd name="connsiteX12" fmla="*/ 598287 w 608274"/>
                <a:gd name="connsiteY12" fmla="*/ 513333 h 590844"/>
                <a:gd name="connsiteX13" fmla="*/ 608274 w 608274"/>
                <a:gd name="connsiteY13" fmla="*/ 537320 h 590844"/>
                <a:gd name="connsiteX14" fmla="*/ 598287 w 608274"/>
                <a:gd name="connsiteY14" fmla="*/ 561213 h 590844"/>
                <a:gd name="connsiteX15" fmla="*/ 578691 w 608274"/>
                <a:gd name="connsiteY15" fmla="*/ 580873 h 590844"/>
                <a:gd name="connsiteX16" fmla="*/ 554666 w 608274"/>
                <a:gd name="connsiteY16" fmla="*/ 590844 h 590844"/>
                <a:gd name="connsiteX17" fmla="*/ 554572 w 608274"/>
                <a:gd name="connsiteY17" fmla="*/ 590844 h 590844"/>
                <a:gd name="connsiteX18" fmla="*/ 530736 w 608274"/>
                <a:gd name="connsiteY18" fmla="*/ 580873 h 590844"/>
                <a:gd name="connsiteX19" fmla="*/ 316211 w 608274"/>
                <a:gd name="connsiteY19" fmla="*/ 366683 h 590844"/>
                <a:gd name="connsiteX20" fmla="*/ 312442 w 608274"/>
                <a:gd name="connsiteY20" fmla="*/ 350880 h 590844"/>
                <a:gd name="connsiteX21" fmla="*/ 327328 w 608274"/>
                <a:gd name="connsiteY21" fmla="*/ 307610 h 590844"/>
                <a:gd name="connsiteX22" fmla="*/ 335902 w 608274"/>
                <a:gd name="connsiteY22" fmla="*/ 282588 h 590844"/>
                <a:gd name="connsiteX23" fmla="*/ 347019 w 608274"/>
                <a:gd name="connsiteY23" fmla="*/ 272617 h 590844"/>
                <a:gd name="connsiteX24" fmla="*/ 74870 w 608274"/>
                <a:gd name="connsiteY24" fmla="*/ 82350 h 590844"/>
                <a:gd name="connsiteX25" fmla="*/ 426850 w 608274"/>
                <a:gd name="connsiteY25" fmla="*/ 82350 h 590844"/>
                <a:gd name="connsiteX26" fmla="*/ 426850 w 608274"/>
                <a:gd name="connsiteY26" fmla="*/ 306027 h 590844"/>
                <a:gd name="connsiteX27" fmla="*/ 379461 w 608274"/>
                <a:gd name="connsiteY27" fmla="*/ 258714 h 590844"/>
                <a:gd name="connsiteX28" fmla="*/ 341210 w 608274"/>
                <a:gd name="connsiteY28" fmla="*/ 247709 h 590844"/>
                <a:gd name="connsiteX29" fmla="*/ 315867 w 608274"/>
                <a:gd name="connsiteY29" fmla="*/ 265957 h 590844"/>
                <a:gd name="connsiteX30" fmla="*/ 204507 w 608274"/>
                <a:gd name="connsiteY30" fmla="*/ 235763 h 590844"/>
                <a:gd name="connsiteX31" fmla="*/ 195274 w 608274"/>
                <a:gd name="connsiteY31" fmla="*/ 230590 h 590844"/>
                <a:gd name="connsiteX32" fmla="*/ 213740 w 608274"/>
                <a:gd name="connsiteY32" fmla="*/ 231154 h 590844"/>
                <a:gd name="connsiteX33" fmla="*/ 225517 w 608274"/>
                <a:gd name="connsiteY33" fmla="*/ 231719 h 590844"/>
                <a:gd name="connsiteX34" fmla="*/ 248599 w 608274"/>
                <a:gd name="connsiteY34" fmla="*/ 232377 h 590844"/>
                <a:gd name="connsiteX35" fmla="*/ 322085 w 608274"/>
                <a:gd name="connsiteY35" fmla="*/ 227674 h 590844"/>
                <a:gd name="connsiteX36" fmla="*/ 361749 w 608274"/>
                <a:gd name="connsiteY36" fmla="*/ 186852 h 590844"/>
                <a:gd name="connsiteX37" fmla="*/ 323216 w 608274"/>
                <a:gd name="connsiteY37" fmla="*/ 133049 h 590844"/>
                <a:gd name="connsiteX38" fmla="*/ 205167 w 608274"/>
                <a:gd name="connsiteY38" fmla="*/ 122514 h 590844"/>
                <a:gd name="connsiteX39" fmla="*/ 158248 w 608274"/>
                <a:gd name="connsiteY39" fmla="*/ 124395 h 590844"/>
                <a:gd name="connsiteX40" fmla="*/ 157683 w 608274"/>
                <a:gd name="connsiteY40" fmla="*/ 124395 h 590844"/>
                <a:gd name="connsiteX41" fmla="*/ 137239 w 608274"/>
                <a:gd name="connsiteY41" fmla="*/ 144336 h 590844"/>
                <a:gd name="connsiteX42" fmla="*/ 157212 w 608274"/>
                <a:gd name="connsiteY42" fmla="*/ 165312 h 590844"/>
                <a:gd name="connsiteX43" fmla="*/ 208087 w 608274"/>
                <a:gd name="connsiteY43" fmla="*/ 163336 h 590844"/>
                <a:gd name="connsiteX44" fmla="*/ 306634 w 608274"/>
                <a:gd name="connsiteY44" fmla="*/ 170485 h 590844"/>
                <a:gd name="connsiteX45" fmla="*/ 321049 w 608274"/>
                <a:gd name="connsiteY45" fmla="*/ 183465 h 590844"/>
                <a:gd name="connsiteX46" fmla="*/ 311251 w 608274"/>
                <a:gd name="connsiteY46" fmla="*/ 188263 h 590844"/>
                <a:gd name="connsiteX47" fmla="*/ 250200 w 608274"/>
                <a:gd name="connsiteY47" fmla="*/ 191461 h 590844"/>
                <a:gd name="connsiteX48" fmla="*/ 225517 w 608274"/>
                <a:gd name="connsiteY48" fmla="*/ 190896 h 590844"/>
                <a:gd name="connsiteX49" fmla="*/ 216755 w 608274"/>
                <a:gd name="connsiteY49" fmla="*/ 190426 h 590844"/>
                <a:gd name="connsiteX50" fmla="*/ 156929 w 608274"/>
                <a:gd name="connsiteY50" fmla="*/ 206040 h 590844"/>
                <a:gd name="connsiteX51" fmla="*/ 150335 w 608274"/>
                <a:gd name="connsiteY51" fmla="*/ 236516 h 590844"/>
                <a:gd name="connsiteX52" fmla="*/ 187078 w 608274"/>
                <a:gd name="connsiteY52" fmla="*/ 272823 h 590844"/>
                <a:gd name="connsiteX53" fmla="*/ 300887 w 608274"/>
                <a:gd name="connsiteY53" fmla="*/ 305839 h 590844"/>
                <a:gd name="connsiteX54" fmla="*/ 291277 w 608274"/>
                <a:gd name="connsiteY54" fmla="*/ 334057 h 590844"/>
                <a:gd name="connsiteX55" fmla="*/ 74870 w 608274"/>
                <a:gd name="connsiteY55" fmla="*/ 334057 h 590844"/>
                <a:gd name="connsiteX56" fmla="*/ 41731 w 608274"/>
                <a:gd name="connsiteY56" fmla="*/ 0 h 590844"/>
                <a:gd name="connsiteX57" fmla="*/ 459894 w 608274"/>
                <a:gd name="connsiteY57" fmla="*/ 0 h 590844"/>
                <a:gd name="connsiteX58" fmla="*/ 501720 w 608274"/>
                <a:gd name="connsiteY58" fmla="*/ 41669 h 590844"/>
                <a:gd name="connsiteX59" fmla="*/ 501720 w 608274"/>
                <a:gd name="connsiteY59" fmla="*/ 374737 h 590844"/>
                <a:gd name="connsiteX60" fmla="*/ 501155 w 608274"/>
                <a:gd name="connsiteY60" fmla="*/ 380193 h 590844"/>
                <a:gd name="connsiteX61" fmla="*/ 457539 w 608274"/>
                <a:gd name="connsiteY61" fmla="*/ 336643 h 590844"/>
                <a:gd name="connsiteX62" fmla="*/ 457539 w 608274"/>
                <a:gd name="connsiteY62" fmla="*/ 66971 h 590844"/>
                <a:gd name="connsiteX63" fmla="*/ 442184 w 608274"/>
                <a:gd name="connsiteY63" fmla="*/ 51639 h 590844"/>
                <a:gd name="connsiteX64" fmla="*/ 59536 w 608274"/>
                <a:gd name="connsiteY64" fmla="*/ 51639 h 590844"/>
                <a:gd name="connsiteX65" fmla="*/ 44181 w 608274"/>
                <a:gd name="connsiteY65" fmla="*/ 66971 h 590844"/>
                <a:gd name="connsiteX66" fmla="*/ 44181 w 608274"/>
                <a:gd name="connsiteY66" fmla="*/ 349341 h 590844"/>
                <a:gd name="connsiteX67" fmla="*/ 59536 w 608274"/>
                <a:gd name="connsiteY67" fmla="*/ 364673 h 590844"/>
                <a:gd name="connsiteX68" fmla="*/ 287128 w 608274"/>
                <a:gd name="connsiteY68" fmla="*/ 364673 h 590844"/>
                <a:gd name="connsiteX69" fmla="*/ 298055 w 608274"/>
                <a:gd name="connsiteY69" fmla="*/ 384708 h 590844"/>
                <a:gd name="connsiteX70" fmla="*/ 329801 w 608274"/>
                <a:gd name="connsiteY70" fmla="*/ 416406 h 590844"/>
                <a:gd name="connsiteX71" fmla="*/ 41731 w 608274"/>
                <a:gd name="connsiteY71" fmla="*/ 416406 h 590844"/>
                <a:gd name="connsiteX72" fmla="*/ 0 w 608274"/>
                <a:gd name="connsiteY72" fmla="*/ 374737 h 590844"/>
                <a:gd name="connsiteX73" fmla="*/ 0 w 608274"/>
                <a:gd name="connsiteY73" fmla="*/ 41669 h 590844"/>
                <a:gd name="connsiteX74" fmla="*/ 41731 w 608274"/>
                <a:gd name="connsiteY74" fmla="*/ 0 h 59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608274" h="590844">
                  <a:moveTo>
                    <a:pt x="357006" y="315793"/>
                  </a:moveTo>
                  <a:lnTo>
                    <a:pt x="344664" y="351821"/>
                  </a:lnTo>
                  <a:lnTo>
                    <a:pt x="552405" y="559238"/>
                  </a:lnTo>
                  <a:cubicBezTo>
                    <a:pt x="552971" y="559802"/>
                    <a:pt x="553818" y="560178"/>
                    <a:pt x="554572" y="560178"/>
                  </a:cubicBezTo>
                  <a:lnTo>
                    <a:pt x="554666" y="560178"/>
                  </a:lnTo>
                  <a:cubicBezTo>
                    <a:pt x="555514" y="560178"/>
                    <a:pt x="556362" y="559802"/>
                    <a:pt x="556928" y="559238"/>
                  </a:cubicBezTo>
                  <a:lnTo>
                    <a:pt x="576618" y="539578"/>
                  </a:lnTo>
                  <a:cubicBezTo>
                    <a:pt x="577372" y="538825"/>
                    <a:pt x="577560" y="537885"/>
                    <a:pt x="577560" y="537320"/>
                  </a:cubicBezTo>
                  <a:cubicBezTo>
                    <a:pt x="577560" y="536756"/>
                    <a:pt x="577372" y="535815"/>
                    <a:pt x="576618" y="535063"/>
                  </a:cubicBezTo>
                  <a:close/>
                  <a:moveTo>
                    <a:pt x="347019" y="272617"/>
                  </a:moveTo>
                  <a:cubicBezTo>
                    <a:pt x="352106" y="271394"/>
                    <a:pt x="357571" y="272993"/>
                    <a:pt x="361339" y="276756"/>
                  </a:cubicBezTo>
                  <a:lnTo>
                    <a:pt x="370572" y="285974"/>
                  </a:lnTo>
                  <a:lnTo>
                    <a:pt x="598287" y="513333"/>
                  </a:lnTo>
                  <a:cubicBezTo>
                    <a:pt x="604694" y="519730"/>
                    <a:pt x="608274" y="528290"/>
                    <a:pt x="608274" y="537320"/>
                  </a:cubicBezTo>
                  <a:cubicBezTo>
                    <a:pt x="608274" y="546351"/>
                    <a:pt x="604694" y="554817"/>
                    <a:pt x="598287" y="561213"/>
                  </a:cubicBezTo>
                  <a:lnTo>
                    <a:pt x="578691" y="580873"/>
                  </a:lnTo>
                  <a:cubicBezTo>
                    <a:pt x="572284" y="587269"/>
                    <a:pt x="563805" y="590844"/>
                    <a:pt x="554666" y="590844"/>
                  </a:cubicBezTo>
                  <a:lnTo>
                    <a:pt x="554572" y="590844"/>
                  </a:lnTo>
                  <a:cubicBezTo>
                    <a:pt x="545622" y="590844"/>
                    <a:pt x="537143" y="587269"/>
                    <a:pt x="530736" y="580873"/>
                  </a:cubicBezTo>
                  <a:lnTo>
                    <a:pt x="316211" y="366683"/>
                  </a:lnTo>
                  <a:cubicBezTo>
                    <a:pt x="312066" y="362544"/>
                    <a:pt x="310558" y="356430"/>
                    <a:pt x="312442" y="350880"/>
                  </a:cubicBezTo>
                  <a:lnTo>
                    <a:pt x="327328" y="307610"/>
                  </a:lnTo>
                  <a:lnTo>
                    <a:pt x="335902" y="282588"/>
                  </a:lnTo>
                  <a:cubicBezTo>
                    <a:pt x="337598" y="277602"/>
                    <a:pt x="341837" y="273840"/>
                    <a:pt x="347019" y="272617"/>
                  </a:cubicBezTo>
                  <a:close/>
                  <a:moveTo>
                    <a:pt x="74870" y="82350"/>
                  </a:moveTo>
                  <a:lnTo>
                    <a:pt x="426850" y="82350"/>
                  </a:lnTo>
                  <a:lnTo>
                    <a:pt x="426850" y="306027"/>
                  </a:lnTo>
                  <a:lnTo>
                    <a:pt x="379461" y="258714"/>
                  </a:lnTo>
                  <a:cubicBezTo>
                    <a:pt x="369474" y="248650"/>
                    <a:pt x="354966" y="244511"/>
                    <a:pt x="341210" y="247709"/>
                  </a:cubicBezTo>
                  <a:cubicBezTo>
                    <a:pt x="330564" y="250249"/>
                    <a:pt x="321520" y="256927"/>
                    <a:pt x="315867" y="265957"/>
                  </a:cubicBezTo>
                  <a:cubicBezTo>
                    <a:pt x="275073" y="263229"/>
                    <a:pt x="245113" y="254764"/>
                    <a:pt x="204507" y="235763"/>
                  </a:cubicBezTo>
                  <a:cubicBezTo>
                    <a:pt x="200550" y="233882"/>
                    <a:pt x="197535" y="232095"/>
                    <a:pt x="195274" y="230590"/>
                  </a:cubicBezTo>
                  <a:cubicBezTo>
                    <a:pt x="201398" y="230308"/>
                    <a:pt x="209500" y="230872"/>
                    <a:pt x="213740" y="231154"/>
                  </a:cubicBezTo>
                  <a:cubicBezTo>
                    <a:pt x="218262" y="231531"/>
                    <a:pt x="222313" y="231719"/>
                    <a:pt x="225517" y="231719"/>
                  </a:cubicBezTo>
                  <a:cubicBezTo>
                    <a:pt x="232959" y="231719"/>
                    <a:pt x="240779" y="232095"/>
                    <a:pt x="248599" y="232377"/>
                  </a:cubicBezTo>
                  <a:cubicBezTo>
                    <a:pt x="272812" y="233318"/>
                    <a:pt x="297966" y="234258"/>
                    <a:pt x="322085" y="227674"/>
                  </a:cubicBezTo>
                  <a:cubicBezTo>
                    <a:pt x="355813" y="218456"/>
                    <a:pt x="361089" y="196070"/>
                    <a:pt x="361749" y="186852"/>
                  </a:cubicBezTo>
                  <a:cubicBezTo>
                    <a:pt x="363351" y="165594"/>
                    <a:pt x="347900" y="143960"/>
                    <a:pt x="323216" y="133049"/>
                  </a:cubicBezTo>
                  <a:cubicBezTo>
                    <a:pt x="286190" y="116776"/>
                    <a:pt x="245019" y="119692"/>
                    <a:pt x="205167" y="122514"/>
                  </a:cubicBezTo>
                  <a:cubicBezTo>
                    <a:pt x="188585" y="123737"/>
                    <a:pt x="172851" y="124866"/>
                    <a:pt x="158248" y="124395"/>
                  </a:cubicBezTo>
                  <a:lnTo>
                    <a:pt x="157683" y="124395"/>
                  </a:lnTo>
                  <a:cubicBezTo>
                    <a:pt x="146660" y="124395"/>
                    <a:pt x="137522" y="133237"/>
                    <a:pt x="137239" y="144336"/>
                  </a:cubicBezTo>
                  <a:cubicBezTo>
                    <a:pt x="136956" y="155623"/>
                    <a:pt x="145907" y="165030"/>
                    <a:pt x="157212" y="165312"/>
                  </a:cubicBezTo>
                  <a:cubicBezTo>
                    <a:pt x="173699" y="165688"/>
                    <a:pt x="191223" y="164465"/>
                    <a:pt x="208087" y="163336"/>
                  </a:cubicBezTo>
                  <a:cubicBezTo>
                    <a:pt x="242946" y="160891"/>
                    <a:pt x="278935" y="158257"/>
                    <a:pt x="306634" y="170485"/>
                  </a:cubicBezTo>
                  <a:cubicBezTo>
                    <a:pt x="316809" y="174906"/>
                    <a:pt x="320955" y="181866"/>
                    <a:pt x="321049" y="183465"/>
                  </a:cubicBezTo>
                  <a:cubicBezTo>
                    <a:pt x="320672" y="184124"/>
                    <a:pt x="318034" y="186381"/>
                    <a:pt x="311251" y="188263"/>
                  </a:cubicBezTo>
                  <a:cubicBezTo>
                    <a:pt x="293256" y="193248"/>
                    <a:pt x="271398" y="192307"/>
                    <a:pt x="250200" y="191461"/>
                  </a:cubicBezTo>
                  <a:cubicBezTo>
                    <a:pt x="241815" y="191178"/>
                    <a:pt x="233525" y="190896"/>
                    <a:pt x="225517" y="190896"/>
                  </a:cubicBezTo>
                  <a:cubicBezTo>
                    <a:pt x="223067" y="190896"/>
                    <a:pt x="220052" y="190614"/>
                    <a:pt x="216755" y="190426"/>
                  </a:cubicBezTo>
                  <a:cubicBezTo>
                    <a:pt x="198477" y="189015"/>
                    <a:pt x="170873" y="187134"/>
                    <a:pt x="156929" y="206040"/>
                  </a:cubicBezTo>
                  <a:cubicBezTo>
                    <a:pt x="150052" y="215258"/>
                    <a:pt x="147697" y="226075"/>
                    <a:pt x="150335" y="236516"/>
                  </a:cubicBezTo>
                  <a:cubicBezTo>
                    <a:pt x="154857" y="254387"/>
                    <a:pt x="172851" y="266145"/>
                    <a:pt x="187078" y="272823"/>
                  </a:cubicBezTo>
                  <a:cubicBezTo>
                    <a:pt x="228437" y="292200"/>
                    <a:pt x="260752" y="301888"/>
                    <a:pt x="300887" y="305839"/>
                  </a:cubicBezTo>
                  <a:lnTo>
                    <a:pt x="291277" y="334057"/>
                  </a:lnTo>
                  <a:lnTo>
                    <a:pt x="74870" y="334057"/>
                  </a:lnTo>
                  <a:close/>
                  <a:moveTo>
                    <a:pt x="41731" y="0"/>
                  </a:moveTo>
                  <a:lnTo>
                    <a:pt x="459894" y="0"/>
                  </a:lnTo>
                  <a:cubicBezTo>
                    <a:pt x="482974" y="0"/>
                    <a:pt x="501720" y="18624"/>
                    <a:pt x="501720" y="41669"/>
                  </a:cubicBezTo>
                  <a:lnTo>
                    <a:pt x="501720" y="374737"/>
                  </a:lnTo>
                  <a:cubicBezTo>
                    <a:pt x="501720" y="376618"/>
                    <a:pt x="501343" y="378311"/>
                    <a:pt x="501155" y="380193"/>
                  </a:cubicBezTo>
                  <a:lnTo>
                    <a:pt x="457539" y="336643"/>
                  </a:lnTo>
                  <a:lnTo>
                    <a:pt x="457539" y="66971"/>
                  </a:lnTo>
                  <a:cubicBezTo>
                    <a:pt x="457539" y="58506"/>
                    <a:pt x="450663" y="51639"/>
                    <a:pt x="442184" y="51639"/>
                  </a:cubicBezTo>
                  <a:lnTo>
                    <a:pt x="59536" y="51639"/>
                  </a:lnTo>
                  <a:cubicBezTo>
                    <a:pt x="51057" y="51639"/>
                    <a:pt x="44181" y="58506"/>
                    <a:pt x="44181" y="66971"/>
                  </a:cubicBezTo>
                  <a:lnTo>
                    <a:pt x="44181" y="349341"/>
                  </a:lnTo>
                  <a:cubicBezTo>
                    <a:pt x="44181" y="357806"/>
                    <a:pt x="51057" y="364673"/>
                    <a:pt x="59536" y="364673"/>
                  </a:cubicBezTo>
                  <a:lnTo>
                    <a:pt x="287128" y="364673"/>
                  </a:lnTo>
                  <a:cubicBezTo>
                    <a:pt x="288729" y="372198"/>
                    <a:pt x="292497" y="379158"/>
                    <a:pt x="298055" y="384708"/>
                  </a:cubicBezTo>
                  <a:lnTo>
                    <a:pt x="329801" y="416406"/>
                  </a:lnTo>
                  <a:lnTo>
                    <a:pt x="41731" y="416406"/>
                  </a:lnTo>
                  <a:cubicBezTo>
                    <a:pt x="18746" y="416406"/>
                    <a:pt x="0" y="397688"/>
                    <a:pt x="0" y="374737"/>
                  </a:cubicBezTo>
                  <a:lnTo>
                    <a:pt x="0" y="41669"/>
                  </a:lnTo>
                  <a:cubicBezTo>
                    <a:pt x="0" y="18624"/>
                    <a:pt x="18746" y="0"/>
                    <a:pt x="417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23" name="图片 22" descr="safe drive with seat belt free icon.jpe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11962" y="1900083"/>
              <a:ext cx="2979174" cy="297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8273846" y="2020526"/>
              <a:ext cx="112087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800" b="1" dirty="0" smtClean="0">
                  <a:solidFill>
                    <a:schemeClr val="bg1"/>
                  </a:solidFill>
                </a:rPr>
                <a:t>?</a:t>
              </a:r>
              <a:endParaRPr lang="zh-CN" altLang="en-US" sz="8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8604760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How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D6626E2-178C-4D68-965A-3C6116D39E80}"/>
              </a:ext>
            </a:extLst>
          </p:cNvPr>
          <p:cNvSpPr txBox="1"/>
          <p:nvPr/>
        </p:nvSpPr>
        <p:spPr>
          <a:xfrm>
            <a:off x="874713" y="4079066"/>
            <a:ext cx="4535487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altLang="zh-CN" sz="1400" dirty="0" smtClean="0"/>
              <a:t>Solution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z="1400" dirty="0" smtClean="0"/>
              <a:t>Demo in #Red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z="1400" dirty="0" smtClean="0"/>
              <a:t>Sustainability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</a:t>
            </a:r>
            <a:r>
              <a:rPr lang="en-US" altLang="zh-CN" sz="4000" b="1" dirty="0" smtClean="0">
                <a:solidFill>
                  <a:schemeClr val="accent1"/>
                </a:solidFill>
                <a:ea typeface="时尚中黑简体" panose="01010104010101010101" pitchFamily="2" charset="-122"/>
              </a:rPr>
              <a:t>03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1165091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6164042"/>
  <p:tag name="MH_LIBRARY" val="GRAPHIC"/>
  <p:tag name="MH_TYPE" val="Other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6163659"/>
  <p:tag name="MH_LIBRARY" val="GRAPHIC"/>
  <p:tag name="MH_TYPE" val="SubTitle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6163659"/>
  <p:tag name="MH_LIBRARY" val="GRAPHIC"/>
  <p:tag name="MH_TYPE" val="SubTitle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6164042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6164042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6164042"/>
  <p:tag name="MH_LIBRARY" val="GRAPHIC"/>
  <p:tag name="MH_TYPE" val="Other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6164042"/>
  <p:tag name="MH_LIBRARY" val="GRAPHIC"/>
  <p:tag name="MH_TYPE" val="Other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6164042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1915</TotalTime>
  <Words>580</Words>
  <Application>Microsoft Office PowerPoint</Application>
  <PresentationFormat>自定义</PresentationFormat>
  <Paragraphs>156</Paragraphs>
  <Slides>20</Slides>
  <Notes>20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包图主题2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keywords>RESTRICTED</cp:keywords>
  <dc:description>RESTRICTED</dc:description>
  <cp:lastModifiedBy>Administrator</cp:lastModifiedBy>
  <cp:revision>66</cp:revision>
  <dcterms:created xsi:type="dcterms:W3CDTF">2017-09-22T08:16:39Z</dcterms:created>
  <dcterms:modified xsi:type="dcterms:W3CDTF">2018-10-23T15:12:27Z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RESTRICTED</vt:lpwstr>
  </property>
  <property fmtid="{D5CDD505-2E9C-101B-9397-08002B2CF9AE}" pid="3" name="Source">
    <vt:lpwstr>Internal</vt:lpwstr>
  </property>
  <property fmtid="{D5CDD505-2E9C-101B-9397-08002B2CF9AE}" pid="4" name="Footers">
    <vt:lpwstr>Footers</vt:lpwstr>
  </property>
  <property fmtid="{D5CDD505-2E9C-101B-9397-08002B2CF9AE}" pid="5" name="DocClassification">
    <vt:lpwstr>CLARESTRI</vt:lpwstr>
  </property>
</Properties>
</file>